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6" r:id="rId4"/>
    <p:sldId id="267" r:id="rId5"/>
    <p:sldId id="265" r:id="rId6"/>
    <p:sldId id="270" r:id="rId7"/>
    <p:sldId id="269" r:id="rId8"/>
    <p:sldId id="268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 rtl="0"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9929" autoAdjust="0"/>
  </p:normalViewPr>
  <p:slideViewPr>
    <p:cSldViewPr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7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E283D-1E67-442C-A4BB-73C5E830113F}" type="datetime1">
              <a:rPr lang="cs-CZ" smtClean="0"/>
              <a:t>17. 10. 2019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FB88-ADD0-4238-920C-DA3E9DA58CE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771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8946E-7F4A-46EC-B7D6-7DE085F4E1DF}" type="datetime1">
              <a:rPr lang="cs-CZ" smtClean="0"/>
              <a:pPr/>
              <a:t>17. 10. 2019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Upravte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45F0E-7D9E-48A0-97C4-57FAD2DEFA1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99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49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09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720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939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77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32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35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29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32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19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2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79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5F0E-7D9E-48A0-97C4-57FAD2DEFA10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49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Skupina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Obdélník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051" name="Obdélník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052" name="Volný tvar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53" name="Volný tvar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>
                <a:gd name="T0" fmla="*/ 50 w 101"/>
                <a:gd name="T1" fmla="*/ 305 h 309"/>
                <a:gd name="T2" fmla="*/ 53 w 101"/>
                <a:gd name="T3" fmla="*/ 296 h 309"/>
                <a:gd name="T4" fmla="*/ 56 w 101"/>
                <a:gd name="T5" fmla="*/ 292 h 309"/>
                <a:gd name="T6" fmla="*/ 56 w 101"/>
                <a:gd name="T7" fmla="*/ 286 h 309"/>
                <a:gd name="T8" fmla="*/ 65 w 101"/>
                <a:gd name="T9" fmla="*/ 270 h 309"/>
                <a:gd name="T10" fmla="*/ 71 w 101"/>
                <a:gd name="T11" fmla="*/ 247 h 309"/>
                <a:gd name="T12" fmla="*/ 76 w 101"/>
                <a:gd name="T13" fmla="*/ 231 h 309"/>
                <a:gd name="T14" fmla="*/ 76 w 101"/>
                <a:gd name="T15" fmla="*/ 215 h 309"/>
                <a:gd name="T16" fmla="*/ 80 w 101"/>
                <a:gd name="T17" fmla="*/ 202 h 309"/>
                <a:gd name="T18" fmla="*/ 80 w 101"/>
                <a:gd name="T19" fmla="*/ 188 h 309"/>
                <a:gd name="T20" fmla="*/ 76 w 101"/>
                <a:gd name="T21" fmla="*/ 178 h 309"/>
                <a:gd name="T22" fmla="*/ 73 w 101"/>
                <a:gd name="T23" fmla="*/ 172 h 309"/>
                <a:gd name="T24" fmla="*/ 65 w 101"/>
                <a:gd name="T25" fmla="*/ 159 h 309"/>
                <a:gd name="T26" fmla="*/ 56 w 101"/>
                <a:gd name="T27" fmla="*/ 146 h 309"/>
                <a:gd name="T28" fmla="*/ 44 w 101"/>
                <a:gd name="T29" fmla="*/ 134 h 309"/>
                <a:gd name="T30" fmla="*/ 24 w 101"/>
                <a:gd name="T31" fmla="*/ 110 h 309"/>
                <a:gd name="T32" fmla="*/ 12 w 101"/>
                <a:gd name="T33" fmla="*/ 91 h 309"/>
                <a:gd name="T34" fmla="*/ 6 w 101"/>
                <a:gd name="T35" fmla="*/ 81 h 309"/>
                <a:gd name="T36" fmla="*/ 3 w 101"/>
                <a:gd name="T37" fmla="*/ 72 h 309"/>
                <a:gd name="T38" fmla="*/ 0 w 101"/>
                <a:gd name="T39" fmla="*/ 56 h 309"/>
                <a:gd name="T40" fmla="*/ 0 w 101"/>
                <a:gd name="T41" fmla="*/ 43 h 309"/>
                <a:gd name="T42" fmla="*/ 3 w 101"/>
                <a:gd name="T43" fmla="*/ 32 h 309"/>
                <a:gd name="T44" fmla="*/ 6 w 101"/>
                <a:gd name="T45" fmla="*/ 13 h 309"/>
                <a:gd name="T46" fmla="*/ 12 w 101"/>
                <a:gd name="T47" fmla="*/ 0 h 309"/>
                <a:gd name="T48" fmla="*/ 29 w 101"/>
                <a:gd name="T49" fmla="*/ 20 h 309"/>
                <a:gd name="T50" fmla="*/ 27 w 101"/>
                <a:gd name="T51" fmla="*/ 29 h 309"/>
                <a:gd name="T52" fmla="*/ 24 w 101"/>
                <a:gd name="T53" fmla="*/ 46 h 309"/>
                <a:gd name="T54" fmla="*/ 21 w 101"/>
                <a:gd name="T55" fmla="*/ 59 h 309"/>
                <a:gd name="T56" fmla="*/ 21 w 101"/>
                <a:gd name="T57" fmla="*/ 72 h 309"/>
                <a:gd name="T58" fmla="*/ 21 w 101"/>
                <a:gd name="T59" fmla="*/ 85 h 309"/>
                <a:gd name="T60" fmla="*/ 27 w 101"/>
                <a:gd name="T61" fmla="*/ 97 h 309"/>
                <a:gd name="T62" fmla="*/ 29 w 101"/>
                <a:gd name="T63" fmla="*/ 110 h 309"/>
                <a:gd name="T64" fmla="*/ 36 w 101"/>
                <a:gd name="T65" fmla="*/ 118 h 309"/>
                <a:gd name="T66" fmla="*/ 47 w 101"/>
                <a:gd name="T67" fmla="*/ 127 h 309"/>
                <a:gd name="T68" fmla="*/ 61 w 101"/>
                <a:gd name="T69" fmla="*/ 140 h 309"/>
                <a:gd name="T70" fmla="*/ 71 w 101"/>
                <a:gd name="T71" fmla="*/ 153 h 309"/>
                <a:gd name="T72" fmla="*/ 80 w 101"/>
                <a:gd name="T73" fmla="*/ 166 h 309"/>
                <a:gd name="T74" fmla="*/ 88 w 101"/>
                <a:gd name="T75" fmla="*/ 185 h 309"/>
                <a:gd name="T76" fmla="*/ 97 w 101"/>
                <a:gd name="T77" fmla="*/ 199 h 309"/>
                <a:gd name="T78" fmla="*/ 100 w 101"/>
                <a:gd name="T79" fmla="*/ 208 h 309"/>
                <a:gd name="T80" fmla="*/ 100 w 101"/>
                <a:gd name="T81" fmla="*/ 227 h 309"/>
                <a:gd name="T82" fmla="*/ 100 w 101"/>
                <a:gd name="T83" fmla="*/ 247 h 309"/>
                <a:gd name="T84" fmla="*/ 100 w 101"/>
                <a:gd name="T85" fmla="*/ 259 h 309"/>
                <a:gd name="T86" fmla="*/ 97 w 101"/>
                <a:gd name="T87" fmla="*/ 276 h 309"/>
                <a:gd name="T88" fmla="*/ 94 w 101"/>
                <a:gd name="T89" fmla="*/ 286 h 309"/>
                <a:gd name="T90" fmla="*/ 94 w 101"/>
                <a:gd name="T91" fmla="*/ 299 h 309"/>
                <a:gd name="T92" fmla="*/ 88 w 101"/>
                <a:gd name="T93" fmla="*/ 308 h 309"/>
                <a:gd name="T94" fmla="*/ 50 w 101"/>
                <a:gd name="T95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54" name="Volný tvar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55" name="Volný tvar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>
                <a:gd name="T0" fmla="*/ 0 w 229"/>
                <a:gd name="T1" fmla="*/ 110 h 114"/>
                <a:gd name="T2" fmla="*/ 6 w 229"/>
                <a:gd name="T3" fmla="*/ 113 h 114"/>
                <a:gd name="T4" fmla="*/ 18 w 229"/>
                <a:gd name="T5" fmla="*/ 113 h 114"/>
                <a:gd name="T6" fmla="*/ 28 w 229"/>
                <a:gd name="T7" fmla="*/ 113 h 114"/>
                <a:gd name="T8" fmla="*/ 36 w 229"/>
                <a:gd name="T9" fmla="*/ 110 h 114"/>
                <a:gd name="T10" fmla="*/ 48 w 229"/>
                <a:gd name="T11" fmla="*/ 107 h 114"/>
                <a:gd name="T12" fmla="*/ 58 w 229"/>
                <a:gd name="T13" fmla="*/ 103 h 114"/>
                <a:gd name="T14" fmla="*/ 64 w 229"/>
                <a:gd name="T15" fmla="*/ 101 h 114"/>
                <a:gd name="T16" fmla="*/ 69 w 229"/>
                <a:gd name="T17" fmla="*/ 92 h 114"/>
                <a:gd name="T18" fmla="*/ 76 w 229"/>
                <a:gd name="T19" fmla="*/ 82 h 114"/>
                <a:gd name="T20" fmla="*/ 79 w 229"/>
                <a:gd name="T21" fmla="*/ 77 h 114"/>
                <a:gd name="T22" fmla="*/ 82 w 229"/>
                <a:gd name="T23" fmla="*/ 70 h 114"/>
                <a:gd name="T24" fmla="*/ 94 w 229"/>
                <a:gd name="T25" fmla="*/ 55 h 114"/>
                <a:gd name="T26" fmla="*/ 106 w 229"/>
                <a:gd name="T27" fmla="*/ 39 h 114"/>
                <a:gd name="T28" fmla="*/ 115 w 229"/>
                <a:gd name="T29" fmla="*/ 36 h 114"/>
                <a:gd name="T30" fmla="*/ 130 w 229"/>
                <a:gd name="T31" fmla="*/ 31 h 114"/>
                <a:gd name="T32" fmla="*/ 143 w 229"/>
                <a:gd name="T33" fmla="*/ 24 h 114"/>
                <a:gd name="T34" fmla="*/ 155 w 229"/>
                <a:gd name="T35" fmla="*/ 21 h 114"/>
                <a:gd name="T36" fmla="*/ 164 w 229"/>
                <a:gd name="T37" fmla="*/ 18 h 114"/>
                <a:gd name="T38" fmla="*/ 176 w 229"/>
                <a:gd name="T39" fmla="*/ 21 h 114"/>
                <a:gd name="T40" fmla="*/ 191 w 229"/>
                <a:gd name="T41" fmla="*/ 24 h 114"/>
                <a:gd name="T42" fmla="*/ 206 w 229"/>
                <a:gd name="T43" fmla="*/ 31 h 114"/>
                <a:gd name="T44" fmla="*/ 213 w 229"/>
                <a:gd name="T45" fmla="*/ 36 h 114"/>
                <a:gd name="T46" fmla="*/ 219 w 229"/>
                <a:gd name="T47" fmla="*/ 42 h 114"/>
                <a:gd name="T48" fmla="*/ 228 w 229"/>
                <a:gd name="T49" fmla="*/ 11 h 114"/>
                <a:gd name="T50" fmla="*/ 221 w 229"/>
                <a:gd name="T51" fmla="*/ 9 h 114"/>
                <a:gd name="T52" fmla="*/ 206 w 229"/>
                <a:gd name="T53" fmla="*/ 3 h 114"/>
                <a:gd name="T54" fmla="*/ 195 w 229"/>
                <a:gd name="T55" fmla="*/ 0 h 114"/>
                <a:gd name="T56" fmla="*/ 180 w 229"/>
                <a:gd name="T57" fmla="*/ 0 h 114"/>
                <a:gd name="T58" fmla="*/ 167 w 229"/>
                <a:gd name="T59" fmla="*/ 0 h 114"/>
                <a:gd name="T60" fmla="*/ 155 w 229"/>
                <a:gd name="T61" fmla="*/ 3 h 114"/>
                <a:gd name="T62" fmla="*/ 140 w 229"/>
                <a:gd name="T63" fmla="*/ 9 h 114"/>
                <a:gd name="T64" fmla="*/ 127 w 229"/>
                <a:gd name="T65" fmla="*/ 15 h 114"/>
                <a:gd name="T66" fmla="*/ 124 w 229"/>
                <a:gd name="T67" fmla="*/ 18 h 114"/>
                <a:gd name="T68" fmla="*/ 109 w 229"/>
                <a:gd name="T69" fmla="*/ 31 h 114"/>
                <a:gd name="T70" fmla="*/ 97 w 229"/>
                <a:gd name="T71" fmla="*/ 42 h 114"/>
                <a:gd name="T72" fmla="*/ 88 w 229"/>
                <a:gd name="T73" fmla="*/ 55 h 114"/>
                <a:gd name="T74" fmla="*/ 76 w 229"/>
                <a:gd name="T75" fmla="*/ 67 h 114"/>
                <a:gd name="T76" fmla="*/ 69 w 229"/>
                <a:gd name="T77" fmla="*/ 73 h 114"/>
                <a:gd name="T78" fmla="*/ 61 w 229"/>
                <a:gd name="T79" fmla="*/ 82 h 114"/>
                <a:gd name="T80" fmla="*/ 51 w 229"/>
                <a:gd name="T81" fmla="*/ 85 h 114"/>
                <a:gd name="T82" fmla="*/ 43 w 229"/>
                <a:gd name="T83" fmla="*/ 88 h 114"/>
                <a:gd name="T84" fmla="*/ 30 w 229"/>
                <a:gd name="T85" fmla="*/ 88 h 114"/>
                <a:gd name="T86" fmla="*/ 24 w 229"/>
                <a:gd name="T87" fmla="*/ 88 h 114"/>
                <a:gd name="T88" fmla="*/ 18 w 229"/>
                <a:gd name="T89" fmla="*/ 85 h 114"/>
                <a:gd name="T90" fmla="*/ 6 w 229"/>
                <a:gd name="T91" fmla="*/ 79 h 114"/>
                <a:gd name="T92" fmla="*/ 0 w 229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56" name="Volný tvar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>
                <a:gd name="T0" fmla="*/ 0 w 233"/>
                <a:gd name="T1" fmla="*/ 115 h 119"/>
                <a:gd name="T2" fmla="*/ 7 w 233"/>
                <a:gd name="T3" fmla="*/ 118 h 119"/>
                <a:gd name="T4" fmla="*/ 19 w 233"/>
                <a:gd name="T5" fmla="*/ 118 h 119"/>
                <a:gd name="T6" fmla="*/ 28 w 233"/>
                <a:gd name="T7" fmla="*/ 118 h 119"/>
                <a:gd name="T8" fmla="*/ 40 w 233"/>
                <a:gd name="T9" fmla="*/ 118 h 119"/>
                <a:gd name="T10" fmla="*/ 49 w 233"/>
                <a:gd name="T11" fmla="*/ 111 h 119"/>
                <a:gd name="T12" fmla="*/ 58 w 233"/>
                <a:gd name="T13" fmla="*/ 108 h 119"/>
                <a:gd name="T14" fmla="*/ 65 w 233"/>
                <a:gd name="T15" fmla="*/ 105 h 119"/>
                <a:gd name="T16" fmla="*/ 73 w 233"/>
                <a:gd name="T17" fmla="*/ 95 h 119"/>
                <a:gd name="T18" fmla="*/ 76 w 233"/>
                <a:gd name="T19" fmla="*/ 86 h 119"/>
                <a:gd name="T20" fmla="*/ 83 w 233"/>
                <a:gd name="T21" fmla="*/ 79 h 119"/>
                <a:gd name="T22" fmla="*/ 86 w 233"/>
                <a:gd name="T23" fmla="*/ 73 h 119"/>
                <a:gd name="T24" fmla="*/ 95 w 233"/>
                <a:gd name="T25" fmla="*/ 58 h 119"/>
                <a:gd name="T26" fmla="*/ 110 w 233"/>
                <a:gd name="T27" fmla="*/ 45 h 119"/>
                <a:gd name="T28" fmla="*/ 116 w 233"/>
                <a:gd name="T29" fmla="*/ 39 h 119"/>
                <a:gd name="T30" fmla="*/ 131 w 233"/>
                <a:gd name="T31" fmla="*/ 32 h 119"/>
                <a:gd name="T32" fmla="*/ 146 w 233"/>
                <a:gd name="T33" fmla="*/ 26 h 119"/>
                <a:gd name="T34" fmla="*/ 156 w 233"/>
                <a:gd name="T35" fmla="*/ 23 h 119"/>
                <a:gd name="T36" fmla="*/ 164 w 233"/>
                <a:gd name="T37" fmla="*/ 23 h 119"/>
                <a:gd name="T38" fmla="*/ 177 w 233"/>
                <a:gd name="T39" fmla="*/ 23 h 119"/>
                <a:gd name="T40" fmla="*/ 192 w 233"/>
                <a:gd name="T41" fmla="*/ 26 h 119"/>
                <a:gd name="T42" fmla="*/ 207 w 233"/>
                <a:gd name="T43" fmla="*/ 32 h 119"/>
                <a:gd name="T44" fmla="*/ 217 w 233"/>
                <a:gd name="T45" fmla="*/ 42 h 119"/>
                <a:gd name="T46" fmla="*/ 220 w 233"/>
                <a:gd name="T47" fmla="*/ 48 h 119"/>
                <a:gd name="T48" fmla="*/ 232 w 233"/>
                <a:gd name="T49" fmla="*/ 16 h 119"/>
                <a:gd name="T50" fmla="*/ 222 w 233"/>
                <a:gd name="T51" fmla="*/ 10 h 119"/>
                <a:gd name="T52" fmla="*/ 210 w 233"/>
                <a:gd name="T53" fmla="*/ 4 h 119"/>
                <a:gd name="T54" fmla="*/ 195 w 233"/>
                <a:gd name="T55" fmla="*/ 4 h 119"/>
                <a:gd name="T56" fmla="*/ 183 w 233"/>
                <a:gd name="T57" fmla="*/ 0 h 119"/>
                <a:gd name="T58" fmla="*/ 167 w 233"/>
                <a:gd name="T59" fmla="*/ 0 h 119"/>
                <a:gd name="T60" fmla="*/ 156 w 233"/>
                <a:gd name="T61" fmla="*/ 4 h 119"/>
                <a:gd name="T62" fmla="*/ 141 w 233"/>
                <a:gd name="T63" fmla="*/ 10 h 119"/>
                <a:gd name="T64" fmla="*/ 131 w 233"/>
                <a:gd name="T65" fmla="*/ 16 h 119"/>
                <a:gd name="T66" fmla="*/ 126 w 233"/>
                <a:gd name="T67" fmla="*/ 20 h 119"/>
                <a:gd name="T68" fmla="*/ 110 w 233"/>
                <a:gd name="T69" fmla="*/ 32 h 119"/>
                <a:gd name="T70" fmla="*/ 101 w 233"/>
                <a:gd name="T71" fmla="*/ 45 h 119"/>
                <a:gd name="T72" fmla="*/ 88 w 233"/>
                <a:gd name="T73" fmla="*/ 58 h 119"/>
                <a:gd name="T74" fmla="*/ 80 w 233"/>
                <a:gd name="T75" fmla="*/ 70 h 119"/>
                <a:gd name="T76" fmla="*/ 73 w 233"/>
                <a:gd name="T77" fmla="*/ 79 h 119"/>
                <a:gd name="T78" fmla="*/ 61 w 233"/>
                <a:gd name="T79" fmla="*/ 86 h 119"/>
                <a:gd name="T80" fmla="*/ 52 w 233"/>
                <a:gd name="T81" fmla="*/ 89 h 119"/>
                <a:gd name="T82" fmla="*/ 43 w 233"/>
                <a:gd name="T83" fmla="*/ 92 h 119"/>
                <a:gd name="T84" fmla="*/ 34 w 233"/>
                <a:gd name="T85" fmla="*/ 92 h 119"/>
                <a:gd name="T86" fmla="*/ 25 w 233"/>
                <a:gd name="T87" fmla="*/ 92 h 119"/>
                <a:gd name="T88" fmla="*/ 19 w 233"/>
                <a:gd name="T89" fmla="*/ 89 h 119"/>
                <a:gd name="T90" fmla="*/ 7 w 233"/>
                <a:gd name="T91" fmla="*/ 83 h 119"/>
                <a:gd name="T92" fmla="*/ 0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57" name="Volný tvar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58" name="Volný tvar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>
                <a:gd name="T0" fmla="*/ 232 w 233"/>
                <a:gd name="T1" fmla="*/ 115 h 119"/>
                <a:gd name="T2" fmla="*/ 222 w 233"/>
                <a:gd name="T3" fmla="*/ 115 h 119"/>
                <a:gd name="T4" fmla="*/ 214 w 233"/>
                <a:gd name="T5" fmla="*/ 118 h 119"/>
                <a:gd name="T6" fmla="*/ 201 w 233"/>
                <a:gd name="T7" fmla="*/ 118 h 119"/>
                <a:gd name="T8" fmla="*/ 192 w 233"/>
                <a:gd name="T9" fmla="*/ 115 h 119"/>
                <a:gd name="T10" fmla="*/ 183 w 233"/>
                <a:gd name="T11" fmla="*/ 112 h 119"/>
                <a:gd name="T12" fmla="*/ 171 w 233"/>
                <a:gd name="T13" fmla="*/ 106 h 119"/>
                <a:gd name="T14" fmla="*/ 164 w 233"/>
                <a:gd name="T15" fmla="*/ 102 h 119"/>
                <a:gd name="T16" fmla="*/ 158 w 233"/>
                <a:gd name="T17" fmla="*/ 94 h 119"/>
                <a:gd name="T18" fmla="*/ 153 w 233"/>
                <a:gd name="T19" fmla="*/ 84 h 119"/>
                <a:gd name="T20" fmla="*/ 149 w 233"/>
                <a:gd name="T21" fmla="*/ 78 h 119"/>
                <a:gd name="T22" fmla="*/ 146 w 233"/>
                <a:gd name="T23" fmla="*/ 71 h 119"/>
                <a:gd name="T24" fmla="*/ 134 w 233"/>
                <a:gd name="T25" fmla="*/ 59 h 119"/>
                <a:gd name="T26" fmla="*/ 122 w 233"/>
                <a:gd name="T27" fmla="*/ 44 h 119"/>
                <a:gd name="T28" fmla="*/ 113 w 233"/>
                <a:gd name="T29" fmla="*/ 37 h 119"/>
                <a:gd name="T30" fmla="*/ 97 w 233"/>
                <a:gd name="T31" fmla="*/ 31 h 119"/>
                <a:gd name="T32" fmla="*/ 85 w 233"/>
                <a:gd name="T33" fmla="*/ 28 h 119"/>
                <a:gd name="T34" fmla="*/ 73 w 233"/>
                <a:gd name="T35" fmla="*/ 24 h 119"/>
                <a:gd name="T36" fmla="*/ 64 w 233"/>
                <a:gd name="T37" fmla="*/ 21 h 119"/>
                <a:gd name="T38" fmla="*/ 52 w 233"/>
                <a:gd name="T39" fmla="*/ 24 h 119"/>
                <a:gd name="T40" fmla="*/ 39 w 233"/>
                <a:gd name="T41" fmla="*/ 28 h 119"/>
                <a:gd name="T42" fmla="*/ 24 w 233"/>
                <a:gd name="T43" fmla="*/ 31 h 119"/>
                <a:gd name="T44" fmla="*/ 15 w 233"/>
                <a:gd name="T45" fmla="*/ 40 h 119"/>
                <a:gd name="T46" fmla="*/ 9 w 233"/>
                <a:gd name="T47" fmla="*/ 47 h 119"/>
                <a:gd name="T48" fmla="*/ 0 w 233"/>
                <a:gd name="T49" fmla="*/ 16 h 119"/>
                <a:gd name="T50" fmla="*/ 6 w 233"/>
                <a:gd name="T51" fmla="*/ 9 h 119"/>
                <a:gd name="T52" fmla="*/ 21 w 233"/>
                <a:gd name="T53" fmla="*/ 6 h 119"/>
                <a:gd name="T54" fmla="*/ 33 w 233"/>
                <a:gd name="T55" fmla="*/ 3 h 119"/>
                <a:gd name="T56" fmla="*/ 49 w 233"/>
                <a:gd name="T57" fmla="*/ 0 h 119"/>
                <a:gd name="T58" fmla="*/ 61 w 233"/>
                <a:gd name="T59" fmla="*/ 3 h 119"/>
                <a:gd name="T60" fmla="*/ 73 w 233"/>
                <a:gd name="T61" fmla="*/ 6 h 119"/>
                <a:gd name="T62" fmla="*/ 88 w 233"/>
                <a:gd name="T63" fmla="*/ 13 h 119"/>
                <a:gd name="T64" fmla="*/ 100 w 233"/>
                <a:gd name="T65" fmla="*/ 16 h 119"/>
                <a:gd name="T66" fmla="*/ 107 w 233"/>
                <a:gd name="T67" fmla="*/ 21 h 119"/>
                <a:gd name="T68" fmla="*/ 118 w 233"/>
                <a:gd name="T69" fmla="*/ 31 h 119"/>
                <a:gd name="T70" fmla="*/ 131 w 233"/>
                <a:gd name="T71" fmla="*/ 47 h 119"/>
                <a:gd name="T72" fmla="*/ 143 w 233"/>
                <a:gd name="T73" fmla="*/ 59 h 119"/>
                <a:gd name="T74" fmla="*/ 153 w 233"/>
                <a:gd name="T75" fmla="*/ 71 h 119"/>
                <a:gd name="T76" fmla="*/ 158 w 233"/>
                <a:gd name="T77" fmla="*/ 78 h 119"/>
                <a:gd name="T78" fmla="*/ 168 w 233"/>
                <a:gd name="T79" fmla="*/ 84 h 119"/>
                <a:gd name="T80" fmla="*/ 177 w 233"/>
                <a:gd name="T81" fmla="*/ 91 h 119"/>
                <a:gd name="T82" fmla="*/ 186 w 233"/>
                <a:gd name="T83" fmla="*/ 94 h 119"/>
                <a:gd name="T84" fmla="*/ 199 w 233"/>
                <a:gd name="T85" fmla="*/ 94 h 119"/>
                <a:gd name="T86" fmla="*/ 204 w 233"/>
                <a:gd name="T87" fmla="*/ 91 h 119"/>
                <a:gd name="T88" fmla="*/ 214 w 233"/>
                <a:gd name="T89" fmla="*/ 91 h 119"/>
                <a:gd name="T90" fmla="*/ 225 w 233"/>
                <a:gd name="T91" fmla="*/ 84 h 119"/>
                <a:gd name="T92" fmla="*/ 232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59" name="Volný tvar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>
                <a:gd name="T0" fmla="*/ 231 w 232"/>
                <a:gd name="T1" fmla="*/ 110 h 114"/>
                <a:gd name="T2" fmla="*/ 221 w 232"/>
                <a:gd name="T3" fmla="*/ 113 h 114"/>
                <a:gd name="T4" fmla="*/ 213 w 232"/>
                <a:gd name="T5" fmla="*/ 113 h 114"/>
                <a:gd name="T6" fmla="*/ 201 w 232"/>
                <a:gd name="T7" fmla="*/ 113 h 114"/>
                <a:gd name="T8" fmla="*/ 191 w 232"/>
                <a:gd name="T9" fmla="*/ 113 h 114"/>
                <a:gd name="T10" fmla="*/ 183 w 232"/>
                <a:gd name="T11" fmla="*/ 110 h 114"/>
                <a:gd name="T12" fmla="*/ 170 w 232"/>
                <a:gd name="T13" fmla="*/ 104 h 114"/>
                <a:gd name="T14" fmla="*/ 167 w 232"/>
                <a:gd name="T15" fmla="*/ 102 h 114"/>
                <a:gd name="T16" fmla="*/ 158 w 232"/>
                <a:gd name="T17" fmla="*/ 92 h 114"/>
                <a:gd name="T18" fmla="*/ 155 w 232"/>
                <a:gd name="T19" fmla="*/ 82 h 114"/>
                <a:gd name="T20" fmla="*/ 148 w 232"/>
                <a:gd name="T21" fmla="*/ 77 h 114"/>
                <a:gd name="T22" fmla="*/ 145 w 232"/>
                <a:gd name="T23" fmla="*/ 71 h 114"/>
                <a:gd name="T24" fmla="*/ 133 w 232"/>
                <a:gd name="T25" fmla="*/ 56 h 114"/>
                <a:gd name="T26" fmla="*/ 122 w 232"/>
                <a:gd name="T27" fmla="*/ 43 h 114"/>
                <a:gd name="T28" fmla="*/ 112 w 232"/>
                <a:gd name="T29" fmla="*/ 36 h 114"/>
                <a:gd name="T30" fmla="*/ 100 w 232"/>
                <a:gd name="T31" fmla="*/ 31 h 114"/>
                <a:gd name="T32" fmla="*/ 85 w 232"/>
                <a:gd name="T33" fmla="*/ 25 h 114"/>
                <a:gd name="T34" fmla="*/ 76 w 232"/>
                <a:gd name="T35" fmla="*/ 21 h 114"/>
                <a:gd name="T36" fmla="*/ 64 w 232"/>
                <a:gd name="T37" fmla="*/ 21 h 114"/>
                <a:gd name="T38" fmla="*/ 54 w 232"/>
                <a:gd name="T39" fmla="*/ 21 h 114"/>
                <a:gd name="T40" fmla="*/ 39 w 232"/>
                <a:gd name="T41" fmla="*/ 25 h 114"/>
                <a:gd name="T42" fmla="*/ 24 w 232"/>
                <a:gd name="T43" fmla="*/ 31 h 114"/>
                <a:gd name="T44" fmla="*/ 15 w 232"/>
                <a:gd name="T45" fmla="*/ 36 h 114"/>
                <a:gd name="T46" fmla="*/ 9 w 232"/>
                <a:gd name="T47" fmla="*/ 46 h 114"/>
                <a:gd name="T48" fmla="*/ 0 w 232"/>
                <a:gd name="T49" fmla="*/ 15 h 114"/>
                <a:gd name="T50" fmla="*/ 9 w 232"/>
                <a:gd name="T51" fmla="*/ 10 h 114"/>
                <a:gd name="T52" fmla="*/ 21 w 232"/>
                <a:gd name="T53" fmla="*/ 3 h 114"/>
                <a:gd name="T54" fmla="*/ 33 w 232"/>
                <a:gd name="T55" fmla="*/ 0 h 114"/>
                <a:gd name="T56" fmla="*/ 48 w 232"/>
                <a:gd name="T57" fmla="*/ 0 h 114"/>
                <a:gd name="T58" fmla="*/ 64 w 232"/>
                <a:gd name="T59" fmla="*/ 0 h 114"/>
                <a:gd name="T60" fmla="*/ 72 w 232"/>
                <a:gd name="T61" fmla="*/ 3 h 114"/>
                <a:gd name="T62" fmla="*/ 87 w 232"/>
                <a:gd name="T63" fmla="*/ 10 h 114"/>
                <a:gd name="T64" fmla="*/ 100 w 232"/>
                <a:gd name="T65" fmla="*/ 15 h 114"/>
                <a:gd name="T66" fmla="*/ 106 w 232"/>
                <a:gd name="T67" fmla="*/ 18 h 114"/>
                <a:gd name="T68" fmla="*/ 118 w 232"/>
                <a:gd name="T69" fmla="*/ 31 h 114"/>
                <a:gd name="T70" fmla="*/ 130 w 232"/>
                <a:gd name="T71" fmla="*/ 43 h 114"/>
                <a:gd name="T72" fmla="*/ 143 w 232"/>
                <a:gd name="T73" fmla="*/ 58 h 114"/>
                <a:gd name="T74" fmla="*/ 152 w 232"/>
                <a:gd name="T75" fmla="*/ 67 h 114"/>
                <a:gd name="T76" fmla="*/ 158 w 232"/>
                <a:gd name="T77" fmla="*/ 77 h 114"/>
                <a:gd name="T78" fmla="*/ 167 w 232"/>
                <a:gd name="T79" fmla="*/ 82 h 114"/>
                <a:gd name="T80" fmla="*/ 179 w 232"/>
                <a:gd name="T81" fmla="*/ 86 h 114"/>
                <a:gd name="T82" fmla="*/ 185 w 232"/>
                <a:gd name="T83" fmla="*/ 89 h 114"/>
                <a:gd name="T84" fmla="*/ 198 w 232"/>
                <a:gd name="T85" fmla="*/ 89 h 114"/>
                <a:gd name="T86" fmla="*/ 206 w 232"/>
                <a:gd name="T87" fmla="*/ 89 h 114"/>
                <a:gd name="T88" fmla="*/ 213 w 232"/>
                <a:gd name="T89" fmla="*/ 86 h 114"/>
                <a:gd name="T90" fmla="*/ 224 w 232"/>
                <a:gd name="T91" fmla="*/ 79 h 114"/>
                <a:gd name="T92" fmla="*/ 231 w 232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0" name="Volný tvar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1" name="Volný tvar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2" name="Volný tvar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>
                <a:gd name="T0" fmla="*/ 227 w 228"/>
                <a:gd name="T1" fmla="*/ 3 h 116"/>
                <a:gd name="T2" fmla="*/ 220 w 228"/>
                <a:gd name="T3" fmla="*/ 3 h 116"/>
                <a:gd name="T4" fmla="*/ 209 w 228"/>
                <a:gd name="T5" fmla="*/ 0 h 116"/>
                <a:gd name="T6" fmla="*/ 200 w 228"/>
                <a:gd name="T7" fmla="*/ 0 h 116"/>
                <a:gd name="T8" fmla="*/ 190 w 228"/>
                <a:gd name="T9" fmla="*/ 3 h 116"/>
                <a:gd name="T10" fmla="*/ 179 w 228"/>
                <a:gd name="T11" fmla="*/ 6 h 116"/>
                <a:gd name="T12" fmla="*/ 169 w 228"/>
                <a:gd name="T13" fmla="*/ 9 h 116"/>
                <a:gd name="T14" fmla="*/ 164 w 228"/>
                <a:gd name="T15" fmla="*/ 16 h 116"/>
                <a:gd name="T16" fmla="*/ 157 w 228"/>
                <a:gd name="T17" fmla="*/ 24 h 116"/>
                <a:gd name="T18" fmla="*/ 151 w 228"/>
                <a:gd name="T19" fmla="*/ 34 h 116"/>
                <a:gd name="T20" fmla="*/ 148 w 228"/>
                <a:gd name="T21" fmla="*/ 40 h 116"/>
                <a:gd name="T22" fmla="*/ 145 w 228"/>
                <a:gd name="T23" fmla="*/ 47 h 116"/>
                <a:gd name="T24" fmla="*/ 133 w 228"/>
                <a:gd name="T25" fmla="*/ 58 h 116"/>
                <a:gd name="T26" fmla="*/ 118 w 228"/>
                <a:gd name="T27" fmla="*/ 74 h 116"/>
                <a:gd name="T28" fmla="*/ 112 w 228"/>
                <a:gd name="T29" fmla="*/ 78 h 116"/>
                <a:gd name="T30" fmla="*/ 96 w 228"/>
                <a:gd name="T31" fmla="*/ 87 h 116"/>
                <a:gd name="T32" fmla="*/ 84 w 228"/>
                <a:gd name="T33" fmla="*/ 90 h 116"/>
                <a:gd name="T34" fmla="*/ 73 w 228"/>
                <a:gd name="T35" fmla="*/ 94 h 116"/>
                <a:gd name="T36" fmla="*/ 63 w 228"/>
                <a:gd name="T37" fmla="*/ 96 h 116"/>
                <a:gd name="T38" fmla="*/ 51 w 228"/>
                <a:gd name="T39" fmla="*/ 94 h 116"/>
                <a:gd name="T40" fmla="*/ 36 w 228"/>
                <a:gd name="T41" fmla="*/ 90 h 116"/>
                <a:gd name="T42" fmla="*/ 21 w 228"/>
                <a:gd name="T43" fmla="*/ 84 h 116"/>
                <a:gd name="T44" fmla="*/ 15 w 228"/>
                <a:gd name="T45" fmla="*/ 78 h 116"/>
                <a:gd name="T46" fmla="*/ 9 w 228"/>
                <a:gd name="T47" fmla="*/ 71 h 116"/>
                <a:gd name="T48" fmla="*/ 0 w 228"/>
                <a:gd name="T49" fmla="*/ 102 h 116"/>
                <a:gd name="T50" fmla="*/ 6 w 228"/>
                <a:gd name="T51" fmla="*/ 109 h 116"/>
                <a:gd name="T52" fmla="*/ 18 w 228"/>
                <a:gd name="T53" fmla="*/ 112 h 116"/>
                <a:gd name="T54" fmla="*/ 33 w 228"/>
                <a:gd name="T55" fmla="*/ 115 h 116"/>
                <a:gd name="T56" fmla="*/ 48 w 228"/>
                <a:gd name="T57" fmla="*/ 115 h 116"/>
                <a:gd name="T58" fmla="*/ 61 w 228"/>
                <a:gd name="T59" fmla="*/ 115 h 116"/>
                <a:gd name="T60" fmla="*/ 73 w 228"/>
                <a:gd name="T61" fmla="*/ 112 h 116"/>
                <a:gd name="T62" fmla="*/ 88 w 228"/>
                <a:gd name="T63" fmla="*/ 109 h 116"/>
                <a:gd name="T64" fmla="*/ 96 w 228"/>
                <a:gd name="T65" fmla="*/ 102 h 116"/>
                <a:gd name="T66" fmla="*/ 103 w 228"/>
                <a:gd name="T67" fmla="*/ 96 h 116"/>
                <a:gd name="T68" fmla="*/ 118 w 228"/>
                <a:gd name="T69" fmla="*/ 84 h 116"/>
                <a:gd name="T70" fmla="*/ 130 w 228"/>
                <a:gd name="T71" fmla="*/ 71 h 116"/>
                <a:gd name="T72" fmla="*/ 139 w 228"/>
                <a:gd name="T73" fmla="*/ 58 h 116"/>
                <a:gd name="T74" fmla="*/ 148 w 228"/>
                <a:gd name="T75" fmla="*/ 47 h 116"/>
                <a:gd name="T76" fmla="*/ 157 w 228"/>
                <a:gd name="T77" fmla="*/ 40 h 116"/>
                <a:gd name="T78" fmla="*/ 166 w 228"/>
                <a:gd name="T79" fmla="*/ 34 h 116"/>
                <a:gd name="T80" fmla="*/ 175 w 228"/>
                <a:gd name="T81" fmla="*/ 27 h 116"/>
                <a:gd name="T82" fmla="*/ 184 w 228"/>
                <a:gd name="T83" fmla="*/ 24 h 116"/>
                <a:gd name="T84" fmla="*/ 194 w 228"/>
                <a:gd name="T85" fmla="*/ 24 h 116"/>
                <a:gd name="T86" fmla="*/ 202 w 228"/>
                <a:gd name="T87" fmla="*/ 24 h 116"/>
                <a:gd name="T88" fmla="*/ 209 w 228"/>
                <a:gd name="T89" fmla="*/ 27 h 116"/>
                <a:gd name="T90" fmla="*/ 220 w 228"/>
                <a:gd name="T91" fmla="*/ 34 h 116"/>
                <a:gd name="T92" fmla="*/ 227 w 228"/>
                <a:gd name="T9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3" name="Volný tvar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>
                <a:gd name="T0" fmla="*/ 21 w 66"/>
                <a:gd name="T1" fmla="*/ 0 h 61"/>
                <a:gd name="T2" fmla="*/ 0 w 66"/>
                <a:gd name="T3" fmla="*/ 39 h 61"/>
                <a:gd name="T4" fmla="*/ 41 w 66"/>
                <a:gd name="T5" fmla="*/ 60 h 61"/>
                <a:gd name="T6" fmla="*/ 65 w 66"/>
                <a:gd name="T7" fmla="*/ 20 h 61"/>
                <a:gd name="T8" fmla="*/ 21 w 6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4" name="Volný tvar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5" name="Volný tvar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6" name="Volný tvar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>
                <a:gd name="T0" fmla="*/ 16 w 57"/>
                <a:gd name="T1" fmla="*/ 0 h 102"/>
                <a:gd name="T2" fmla="*/ 0 w 57"/>
                <a:gd name="T3" fmla="*/ 101 h 102"/>
                <a:gd name="T4" fmla="*/ 56 w 57"/>
                <a:gd name="T5" fmla="*/ 49 h 102"/>
                <a:gd name="T6" fmla="*/ 16 w 5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7" name="Volný tvar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>
                <a:gd name="T0" fmla="*/ 16 w 58"/>
                <a:gd name="T1" fmla="*/ 0 h 102"/>
                <a:gd name="T2" fmla="*/ 0 w 58"/>
                <a:gd name="T3" fmla="*/ 101 h 102"/>
                <a:gd name="T4" fmla="*/ 57 w 58"/>
                <a:gd name="T5" fmla="*/ 49 h 102"/>
                <a:gd name="T6" fmla="*/ 16 w 5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8" name="Volný tvar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69" name="Volný tvar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0" name="Volný tvar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1" name="Volný tvar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>
                <a:gd name="T0" fmla="*/ 27 w 46"/>
                <a:gd name="T1" fmla="*/ 87 h 88"/>
                <a:gd name="T2" fmla="*/ 45 w 46"/>
                <a:gd name="T3" fmla="*/ 46 h 88"/>
                <a:gd name="T4" fmla="*/ 18 w 46"/>
                <a:gd name="T5" fmla="*/ 0 h 88"/>
                <a:gd name="T6" fmla="*/ 0 w 46"/>
                <a:gd name="T7" fmla="*/ 49 h 88"/>
                <a:gd name="T8" fmla="*/ 27 w 46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2" name="Volný tvar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>
                <a:gd name="T0" fmla="*/ 19 w 47"/>
                <a:gd name="T1" fmla="*/ 84 h 85"/>
                <a:gd name="T2" fmla="*/ 0 w 47"/>
                <a:gd name="T3" fmla="*/ 45 h 85"/>
                <a:gd name="T4" fmla="*/ 27 w 47"/>
                <a:gd name="T5" fmla="*/ 0 h 85"/>
                <a:gd name="T6" fmla="*/ 46 w 47"/>
                <a:gd name="T7" fmla="*/ 45 h 85"/>
                <a:gd name="T8" fmla="*/ 19 w 47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3" name="Volný tvar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4" name="Volný tvar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5" name="Volný tvar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6" name="Volný tvar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>
                <a:gd name="T0" fmla="*/ 147 w 154"/>
                <a:gd name="T1" fmla="*/ 27 h 73"/>
                <a:gd name="T2" fmla="*/ 138 w 154"/>
                <a:gd name="T3" fmla="*/ 24 h 73"/>
                <a:gd name="T4" fmla="*/ 127 w 154"/>
                <a:gd name="T5" fmla="*/ 24 h 73"/>
                <a:gd name="T6" fmla="*/ 117 w 154"/>
                <a:gd name="T7" fmla="*/ 27 h 73"/>
                <a:gd name="T8" fmla="*/ 112 w 154"/>
                <a:gd name="T9" fmla="*/ 36 h 73"/>
                <a:gd name="T10" fmla="*/ 105 w 154"/>
                <a:gd name="T11" fmla="*/ 48 h 73"/>
                <a:gd name="T12" fmla="*/ 97 w 154"/>
                <a:gd name="T13" fmla="*/ 60 h 73"/>
                <a:gd name="T14" fmla="*/ 84 w 154"/>
                <a:gd name="T15" fmla="*/ 69 h 73"/>
                <a:gd name="T16" fmla="*/ 69 w 154"/>
                <a:gd name="T17" fmla="*/ 72 h 73"/>
                <a:gd name="T18" fmla="*/ 57 w 154"/>
                <a:gd name="T19" fmla="*/ 69 h 73"/>
                <a:gd name="T20" fmla="*/ 49 w 154"/>
                <a:gd name="T21" fmla="*/ 63 h 73"/>
                <a:gd name="T22" fmla="*/ 37 w 154"/>
                <a:gd name="T23" fmla="*/ 57 h 73"/>
                <a:gd name="T24" fmla="*/ 24 w 154"/>
                <a:gd name="T25" fmla="*/ 54 h 73"/>
                <a:gd name="T26" fmla="*/ 12 w 154"/>
                <a:gd name="T27" fmla="*/ 54 h 73"/>
                <a:gd name="T28" fmla="*/ 4 w 154"/>
                <a:gd name="T29" fmla="*/ 57 h 73"/>
                <a:gd name="T30" fmla="*/ 0 w 154"/>
                <a:gd name="T31" fmla="*/ 54 h 73"/>
                <a:gd name="T32" fmla="*/ 7 w 154"/>
                <a:gd name="T33" fmla="*/ 48 h 73"/>
                <a:gd name="T34" fmla="*/ 19 w 154"/>
                <a:gd name="T35" fmla="*/ 45 h 73"/>
                <a:gd name="T36" fmla="*/ 27 w 154"/>
                <a:gd name="T37" fmla="*/ 48 h 73"/>
                <a:gd name="T38" fmla="*/ 39 w 154"/>
                <a:gd name="T39" fmla="*/ 54 h 73"/>
                <a:gd name="T40" fmla="*/ 52 w 154"/>
                <a:gd name="T41" fmla="*/ 60 h 73"/>
                <a:gd name="T42" fmla="*/ 64 w 154"/>
                <a:gd name="T43" fmla="*/ 60 h 73"/>
                <a:gd name="T44" fmla="*/ 75 w 154"/>
                <a:gd name="T45" fmla="*/ 60 h 73"/>
                <a:gd name="T46" fmla="*/ 84 w 154"/>
                <a:gd name="T47" fmla="*/ 57 h 73"/>
                <a:gd name="T48" fmla="*/ 93 w 154"/>
                <a:gd name="T49" fmla="*/ 51 h 73"/>
                <a:gd name="T50" fmla="*/ 102 w 154"/>
                <a:gd name="T51" fmla="*/ 39 h 73"/>
                <a:gd name="T52" fmla="*/ 112 w 154"/>
                <a:gd name="T53" fmla="*/ 22 h 73"/>
                <a:gd name="T54" fmla="*/ 120 w 154"/>
                <a:gd name="T55" fmla="*/ 7 h 73"/>
                <a:gd name="T56" fmla="*/ 127 w 154"/>
                <a:gd name="T57" fmla="*/ 0 h 73"/>
                <a:gd name="T58" fmla="*/ 135 w 154"/>
                <a:gd name="T59" fmla="*/ 0 h 73"/>
                <a:gd name="T60" fmla="*/ 145 w 154"/>
                <a:gd name="T61" fmla="*/ 3 h 73"/>
                <a:gd name="T62" fmla="*/ 153 w 154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7" name="Volný tvar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>
                <a:gd name="T0" fmla="*/ 149 w 157"/>
                <a:gd name="T1" fmla="*/ 27 h 74"/>
                <a:gd name="T2" fmla="*/ 141 w 157"/>
                <a:gd name="T3" fmla="*/ 25 h 74"/>
                <a:gd name="T4" fmla="*/ 129 w 157"/>
                <a:gd name="T5" fmla="*/ 25 h 74"/>
                <a:gd name="T6" fmla="*/ 120 w 157"/>
                <a:gd name="T7" fmla="*/ 27 h 74"/>
                <a:gd name="T8" fmla="*/ 114 w 157"/>
                <a:gd name="T9" fmla="*/ 36 h 74"/>
                <a:gd name="T10" fmla="*/ 105 w 157"/>
                <a:gd name="T11" fmla="*/ 48 h 74"/>
                <a:gd name="T12" fmla="*/ 99 w 157"/>
                <a:gd name="T13" fmla="*/ 61 h 74"/>
                <a:gd name="T14" fmla="*/ 84 w 157"/>
                <a:gd name="T15" fmla="*/ 70 h 74"/>
                <a:gd name="T16" fmla="*/ 72 w 157"/>
                <a:gd name="T17" fmla="*/ 73 h 74"/>
                <a:gd name="T18" fmla="*/ 60 w 157"/>
                <a:gd name="T19" fmla="*/ 70 h 74"/>
                <a:gd name="T20" fmla="*/ 51 w 157"/>
                <a:gd name="T21" fmla="*/ 64 h 74"/>
                <a:gd name="T22" fmla="*/ 39 w 157"/>
                <a:gd name="T23" fmla="*/ 58 h 74"/>
                <a:gd name="T24" fmla="*/ 27 w 157"/>
                <a:gd name="T25" fmla="*/ 51 h 74"/>
                <a:gd name="T26" fmla="*/ 15 w 157"/>
                <a:gd name="T27" fmla="*/ 51 h 74"/>
                <a:gd name="T28" fmla="*/ 7 w 157"/>
                <a:gd name="T29" fmla="*/ 58 h 74"/>
                <a:gd name="T30" fmla="*/ 3 w 157"/>
                <a:gd name="T31" fmla="*/ 51 h 74"/>
                <a:gd name="T32" fmla="*/ 9 w 157"/>
                <a:gd name="T33" fmla="*/ 48 h 74"/>
                <a:gd name="T34" fmla="*/ 21 w 157"/>
                <a:gd name="T35" fmla="*/ 46 h 74"/>
                <a:gd name="T36" fmla="*/ 30 w 157"/>
                <a:gd name="T37" fmla="*/ 46 h 74"/>
                <a:gd name="T38" fmla="*/ 42 w 157"/>
                <a:gd name="T39" fmla="*/ 51 h 74"/>
                <a:gd name="T40" fmla="*/ 54 w 157"/>
                <a:gd name="T41" fmla="*/ 58 h 74"/>
                <a:gd name="T42" fmla="*/ 66 w 157"/>
                <a:gd name="T43" fmla="*/ 61 h 74"/>
                <a:gd name="T44" fmla="*/ 78 w 157"/>
                <a:gd name="T45" fmla="*/ 61 h 74"/>
                <a:gd name="T46" fmla="*/ 87 w 157"/>
                <a:gd name="T47" fmla="*/ 58 h 74"/>
                <a:gd name="T48" fmla="*/ 96 w 157"/>
                <a:gd name="T49" fmla="*/ 51 h 74"/>
                <a:gd name="T50" fmla="*/ 105 w 157"/>
                <a:gd name="T51" fmla="*/ 40 h 74"/>
                <a:gd name="T52" fmla="*/ 114 w 157"/>
                <a:gd name="T53" fmla="*/ 21 h 74"/>
                <a:gd name="T54" fmla="*/ 120 w 157"/>
                <a:gd name="T55" fmla="*/ 6 h 74"/>
                <a:gd name="T56" fmla="*/ 129 w 157"/>
                <a:gd name="T57" fmla="*/ 0 h 74"/>
                <a:gd name="T58" fmla="*/ 135 w 157"/>
                <a:gd name="T59" fmla="*/ 0 h 74"/>
                <a:gd name="T60" fmla="*/ 144 w 157"/>
                <a:gd name="T61" fmla="*/ 3 h 74"/>
                <a:gd name="T62" fmla="*/ 156 w 157"/>
                <a:gd name="T6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8" name="Volný tvar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>
                <a:gd name="T0" fmla="*/ 4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7 w 158"/>
                <a:gd name="T7" fmla="*/ 30 h 75"/>
                <a:gd name="T8" fmla="*/ 42 w 158"/>
                <a:gd name="T9" fmla="*/ 36 h 75"/>
                <a:gd name="T10" fmla="*/ 49 w 158"/>
                <a:gd name="T11" fmla="*/ 48 h 75"/>
                <a:gd name="T12" fmla="*/ 57 w 158"/>
                <a:gd name="T13" fmla="*/ 63 h 75"/>
                <a:gd name="T14" fmla="*/ 70 w 158"/>
                <a:gd name="T15" fmla="*/ 71 h 75"/>
                <a:gd name="T16" fmla="*/ 85 w 158"/>
                <a:gd name="T17" fmla="*/ 74 h 75"/>
                <a:gd name="T18" fmla="*/ 97 w 158"/>
                <a:gd name="T19" fmla="*/ 71 h 75"/>
                <a:gd name="T20" fmla="*/ 105 w 158"/>
                <a:gd name="T21" fmla="*/ 63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0 w 158"/>
                <a:gd name="T29" fmla="*/ 56 h 75"/>
                <a:gd name="T30" fmla="*/ 154 w 158"/>
                <a:gd name="T31" fmla="*/ 54 h 75"/>
                <a:gd name="T32" fmla="*/ 145 w 158"/>
                <a:gd name="T33" fmla="*/ 48 h 75"/>
                <a:gd name="T34" fmla="*/ 135 w 158"/>
                <a:gd name="T35" fmla="*/ 48 h 75"/>
                <a:gd name="T36" fmla="*/ 127 w 158"/>
                <a:gd name="T37" fmla="*/ 48 h 75"/>
                <a:gd name="T38" fmla="*/ 115 w 158"/>
                <a:gd name="T39" fmla="*/ 54 h 75"/>
                <a:gd name="T40" fmla="*/ 102 w 158"/>
                <a:gd name="T41" fmla="*/ 59 h 75"/>
                <a:gd name="T42" fmla="*/ 87 w 158"/>
                <a:gd name="T43" fmla="*/ 59 h 75"/>
                <a:gd name="T44" fmla="*/ 79 w 158"/>
                <a:gd name="T45" fmla="*/ 59 h 75"/>
                <a:gd name="T46" fmla="*/ 70 w 158"/>
                <a:gd name="T47" fmla="*/ 56 h 75"/>
                <a:gd name="T48" fmla="*/ 60 w 158"/>
                <a:gd name="T49" fmla="*/ 54 h 75"/>
                <a:gd name="T50" fmla="*/ 52 w 158"/>
                <a:gd name="T51" fmla="*/ 42 h 75"/>
                <a:gd name="T52" fmla="*/ 42 w 158"/>
                <a:gd name="T53" fmla="*/ 24 h 75"/>
                <a:gd name="T54" fmla="*/ 34 w 158"/>
                <a:gd name="T55" fmla="*/ 9 h 75"/>
                <a:gd name="T56" fmla="*/ 27 w 158"/>
                <a:gd name="T57" fmla="*/ 4 h 75"/>
                <a:gd name="T58" fmla="*/ 19 w 158"/>
                <a:gd name="T59" fmla="*/ 0 h 75"/>
                <a:gd name="T60" fmla="*/ 9 w 158"/>
                <a:gd name="T61" fmla="*/ 6 h 75"/>
                <a:gd name="T62" fmla="*/ 0 w 158"/>
                <a:gd name="T63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79" name="Volný tvar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>
                <a:gd name="T0" fmla="*/ 7 w 160"/>
                <a:gd name="T1" fmla="*/ 27 h 73"/>
                <a:gd name="T2" fmla="*/ 15 w 160"/>
                <a:gd name="T3" fmla="*/ 24 h 73"/>
                <a:gd name="T4" fmla="*/ 28 w 160"/>
                <a:gd name="T5" fmla="*/ 24 h 73"/>
                <a:gd name="T6" fmla="*/ 37 w 160"/>
                <a:gd name="T7" fmla="*/ 30 h 73"/>
                <a:gd name="T8" fmla="*/ 43 w 160"/>
                <a:gd name="T9" fmla="*/ 36 h 73"/>
                <a:gd name="T10" fmla="*/ 50 w 160"/>
                <a:gd name="T11" fmla="*/ 49 h 73"/>
                <a:gd name="T12" fmla="*/ 58 w 160"/>
                <a:gd name="T13" fmla="*/ 60 h 73"/>
                <a:gd name="T14" fmla="*/ 70 w 160"/>
                <a:gd name="T15" fmla="*/ 69 h 73"/>
                <a:gd name="T16" fmla="*/ 86 w 160"/>
                <a:gd name="T17" fmla="*/ 72 h 73"/>
                <a:gd name="T18" fmla="*/ 98 w 160"/>
                <a:gd name="T19" fmla="*/ 72 h 73"/>
                <a:gd name="T20" fmla="*/ 107 w 160"/>
                <a:gd name="T21" fmla="*/ 64 h 73"/>
                <a:gd name="T22" fmla="*/ 119 w 160"/>
                <a:gd name="T23" fmla="*/ 57 h 73"/>
                <a:gd name="T24" fmla="*/ 131 w 160"/>
                <a:gd name="T25" fmla="*/ 54 h 73"/>
                <a:gd name="T26" fmla="*/ 144 w 160"/>
                <a:gd name="T27" fmla="*/ 54 h 73"/>
                <a:gd name="T28" fmla="*/ 152 w 160"/>
                <a:gd name="T29" fmla="*/ 57 h 73"/>
                <a:gd name="T30" fmla="*/ 156 w 160"/>
                <a:gd name="T31" fmla="*/ 54 h 73"/>
                <a:gd name="T32" fmla="*/ 147 w 160"/>
                <a:gd name="T33" fmla="*/ 49 h 73"/>
                <a:gd name="T34" fmla="*/ 137 w 160"/>
                <a:gd name="T35" fmla="*/ 45 h 73"/>
                <a:gd name="T36" fmla="*/ 129 w 160"/>
                <a:gd name="T37" fmla="*/ 49 h 73"/>
                <a:gd name="T38" fmla="*/ 116 w 160"/>
                <a:gd name="T39" fmla="*/ 54 h 73"/>
                <a:gd name="T40" fmla="*/ 104 w 160"/>
                <a:gd name="T41" fmla="*/ 60 h 73"/>
                <a:gd name="T42" fmla="*/ 89 w 160"/>
                <a:gd name="T43" fmla="*/ 60 h 73"/>
                <a:gd name="T44" fmla="*/ 80 w 160"/>
                <a:gd name="T45" fmla="*/ 60 h 73"/>
                <a:gd name="T46" fmla="*/ 70 w 160"/>
                <a:gd name="T47" fmla="*/ 57 h 73"/>
                <a:gd name="T48" fmla="*/ 61 w 160"/>
                <a:gd name="T49" fmla="*/ 51 h 73"/>
                <a:gd name="T50" fmla="*/ 52 w 160"/>
                <a:gd name="T51" fmla="*/ 39 h 73"/>
                <a:gd name="T52" fmla="*/ 43 w 160"/>
                <a:gd name="T53" fmla="*/ 24 h 73"/>
                <a:gd name="T54" fmla="*/ 34 w 160"/>
                <a:gd name="T55" fmla="*/ 7 h 73"/>
                <a:gd name="T56" fmla="*/ 28 w 160"/>
                <a:gd name="T57" fmla="*/ 0 h 73"/>
                <a:gd name="T58" fmla="*/ 22 w 160"/>
                <a:gd name="T59" fmla="*/ 0 h 73"/>
                <a:gd name="T60" fmla="*/ 10 w 160"/>
                <a:gd name="T61" fmla="*/ 4 h 73"/>
                <a:gd name="T62" fmla="*/ 0 w 160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0" name="Volný tvar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1" name="Volný tvar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2" name="Volný tvar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3" name="Volný tvar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4" name="Volný tvar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>
                <a:gd name="T0" fmla="*/ 3 w 154"/>
                <a:gd name="T1" fmla="*/ 44 h 72"/>
                <a:gd name="T2" fmla="*/ 15 w 154"/>
                <a:gd name="T3" fmla="*/ 48 h 72"/>
                <a:gd name="T4" fmla="*/ 26 w 154"/>
                <a:gd name="T5" fmla="*/ 48 h 72"/>
                <a:gd name="T6" fmla="*/ 33 w 154"/>
                <a:gd name="T7" fmla="*/ 41 h 72"/>
                <a:gd name="T8" fmla="*/ 41 w 154"/>
                <a:gd name="T9" fmla="*/ 36 h 72"/>
                <a:gd name="T10" fmla="*/ 48 w 154"/>
                <a:gd name="T11" fmla="*/ 24 h 72"/>
                <a:gd name="T12" fmla="*/ 56 w 154"/>
                <a:gd name="T13" fmla="*/ 12 h 72"/>
                <a:gd name="T14" fmla="*/ 69 w 154"/>
                <a:gd name="T15" fmla="*/ 4 h 72"/>
                <a:gd name="T16" fmla="*/ 84 w 154"/>
                <a:gd name="T17" fmla="*/ 0 h 72"/>
                <a:gd name="T18" fmla="*/ 93 w 154"/>
                <a:gd name="T19" fmla="*/ 4 h 72"/>
                <a:gd name="T20" fmla="*/ 105 w 154"/>
                <a:gd name="T21" fmla="*/ 9 h 72"/>
                <a:gd name="T22" fmla="*/ 116 w 154"/>
                <a:gd name="T23" fmla="*/ 15 h 72"/>
                <a:gd name="T24" fmla="*/ 126 w 154"/>
                <a:gd name="T25" fmla="*/ 18 h 72"/>
                <a:gd name="T26" fmla="*/ 138 w 154"/>
                <a:gd name="T27" fmla="*/ 18 h 72"/>
                <a:gd name="T28" fmla="*/ 150 w 154"/>
                <a:gd name="T29" fmla="*/ 15 h 72"/>
                <a:gd name="T30" fmla="*/ 153 w 154"/>
                <a:gd name="T31" fmla="*/ 18 h 72"/>
                <a:gd name="T32" fmla="*/ 144 w 154"/>
                <a:gd name="T33" fmla="*/ 24 h 72"/>
                <a:gd name="T34" fmla="*/ 135 w 154"/>
                <a:gd name="T35" fmla="*/ 27 h 72"/>
                <a:gd name="T36" fmla="*/ 126 w 154"/>
                <a:gd name="T37" fmla="*/ 24 h 72"/>
                <a:gd name="T38" fmla="*/ 114 w 154"/>
                <a:gd name="T39" fmla="*/ 18 h 72"/>
                <a:gd name="T40" fmla="*/ 101 w 154"/>
                <a:gd name="T41" fmla="*/ 12 h 72"/>
                <a:gd name="T42" fmla="*/ 86 w 154"/>
                <a:gd name="T43" fmla="*/ 12 h 72"/>
                <a:gd name="T44" fmla="*/ 78 w 154"/>
                <a:gd name="T45" fmla="*/ 12 h 72"/>
                <a:gd name="T46" fmla="*/ 66 w 154"/>
                <a:gd name="T47" fmla="*/ 15 h 72"/>
                <a:gd name="T48" fmla="*/ 56 w 154"/>
                <a:gd name="T49" fmla="*/ 21 h 72"/>
                <a:gd name="T50" fmla="*/ 51 w 154"/>
                <a:gd name="T51" fmla="*/ 33 h 72"/>
                <a:gd name="T52" fmla="*/ 41 w 154"/>
                <a:gd name="T53" fmla="*/ 51 h 72"/>
                <a:gd name="T54" fmla="*/ 33 w 154"/>
                <a:gd name="T55" fmla="*/ 65 h 72"/>
                <a:gd name="T56" fmla="*/ 26 w 154"/>
                <a:gd name="T57" fmla="*/ 71 h 72"/>
                <a:gd name="T58" fmla="*/ 18 w 154"/>
                <a:gd name="T59" fmla="*/ 71 h 72"/>
                <a:gd name="T60" fmla="*/ 8 w 154"/>
                <a:gd name="T61" fmla="*/ 68 h 72"/>
                <a:gd name="T62" fmla="*/ 0 w 154"/>
                <a:gd name="T63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5" name="Volný tvar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6" name="Volný tvar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>
                <a:gd name="T0" fmla="*/ 30 w 55"/>
                <a:gd name="T1" fmla="*/ 0 h 65"/>
                <a:gd name="T2" fmla="*/ 0 w 55"/>
                <a:gd name="T3" fmla="*/ 17 h 65"/>
                <a:gd name="T4" fmla="*/ 16 w 55"/>
                <a:gd name="T5" fmla="*/ 64 h 65"/>
                <a:gd name="T6" fmla="*/ 54 w 55"/>
                <a:gd name="T7" fmla="*/ 40 h 65"/>
                <a:gd name="T8" fmla="*/ 30 w 5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7" name="Volný tvar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>
                <a:gd name="T0" fmla="*/ 30 w 56"/>
                <a:gd name="T1" fmla="*/ 0 h 65"/>
                <a:gd name="T2" fmla="*/ 0 w 56"/>
                <a:gd name="T3" fmla="*/ 17 h 65"/>
                <a:gd name="T4" fmla="*/ 16 w 56"/>
                <a:gd name="T5" fmla="*/ 64 h 65"/>
                <a:gd name="T6" fmla="*/ 55 w 56"/>
                <a:gd name="T7" fmla="*/ 41 h 65"/>
                <a:gd name="T8" fmla="*/ 3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8" name="Volný tvar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89" name="Volný tvar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>
                <a:gd name="T0" fmla="*/ 59 w 60"/>
                <a:gd name="T1" fmla="*/ 0 h 80"/>
                <a:gd name="T2" fmla="*/ 0 w 60"/>
                <a:gd name="T3" fmla="*/ 30 h 80"/>
                <a:gd name="T4" fmla="*/ 42 w 60"/>
                <a:gd name="T5" fmla="*/ 79 h 80"/>
                <a:gd name="T6" fmla="*/ 59 w 6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90" name="Volný tvar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91" name="Volný tvar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>
                <a:gd name="T0" fmla="*/ 60 w 61"/>
                <a:gd name="T1" fmla="*/ 0 h 83"/>
                <a:gd name="T2" fmla="*/ 0 w 61"/>
                <a:gd name="T3" fmla="*/ 31 h 83"/>
                <a:gd name="T4" fmla="*/ 46 w 61"/>
                <a:gd name="T5" fmla="*/ 82 h 83"/>
                <a:gd name="T6" fmla="*/ 60 w 6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92" name="Volný tvar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93" name="Volný tvar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94" name="Volný tvar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>
                <a:gd name="T0" fmla="*/ 0 w 61"/>
                <a:gd name="T1" fmla="*/ 0 h 82"/>
                <a:gd name="T2" fmla="*/ 60 w 61"/>
                <a:gd name="T3" fmla="*/ 31 h 82"/>
                <a:gd name="T4" fmla="*/ 18 w 61"/>
                <a:gd name="T5" fmla="*/ 81 h 82"/>
                <a:gd name="T6" fmla="*/ 0 w 6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095" name="Obdélník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096" name="Obdélník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097" name="Obdélník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098" name="Obdélník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099" name="Obdélník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100" name="Volný tvar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>
                <a:gd name="T0" fmla="*/ 228 w 229"/>
                <a:gd name="T1" fmla="*/ 4 h 116"/>
                <a:gd name="T2" fmla="*/ 222 w 229"/>
                <a:gd name="T3" fmla="*/ 0 h 116"/>
                <a:gd name="T4" fmla="*/ 210 w 229"/>
                <a:gd name="T5" fmla="*/ 0 h 116"/>
                <a:gd name="T6" fmla="*/ 200 w 229"/>
                <a:gd name="T7" fmla="*/ 0 h 116"/>
                <a:gd name="T8" fmla="*/ 192 w 229"/>
                <a:gd name="T9" fmla="*/ 0 h 116"/>
                <a:gd name="T10" fmla="*/ 180 w 229"/>
                <a:gd name="T11" fmla="*/ 4 h 116"/>
                <a:gd name="T12" fmla="*/ 170 w 229"/>
                <a:gd name="T13" fmla="*/ 10 h 116"/>
                <a:gd name="T14" fmla="*/ 164 w 229"/>
                <a:gd name="T15" fmla="*/ 13 h 116"/>
                <a:gd name="T16" fmla="*/ 159 w 229"/>
                <a:gd name="T17" fmla="*/ 22 h 116"/>
                <a:gd name="T18" fmla="*/ 152 w 229"/>
                <a:gd name="T19" fmla="*/ 31 h 116"/>
                <a:gd name="T20" fmla="*/ 149 w 229"/>
                <a:gd name="T21" fmla="*/ 38 h 116"/>
                <a:gd name="T22" fmla="*/ 146 w 229"/>
                <a:gd name="T23" fmla="*/ 43 h 116"/>
                <a:gd name="T24" fmla="*/ 134 w 229"/>
                <a:gd name="T25" fmla="*/ 59 h 116"/>
                <a:gd name="T26" fmla="*/ 122 w 229"/>
                <a:gd name="T27" fmla="*/ 72 h 116"/>
                <a:gd name="T28" fmla="*/ 113 w 229"/>
                <a:gd name="T29" fmla="*/ 77 h 116"/>
                <a:gd name="T30" fmla="*/ 98 w 229"/>
                <a:gd name="T31" fmla="*/ 84 h 116"/>
                <a:gd name="T32" fmla="*/ 86 w 229"/>
                <a:gd name="T33" fmla="*/ 90 h 116"/>
                <a:gd name="T34" fmla="*/ 73 w 229"/>
                <a:gd name="T35" fmla="*/ 93 h 116"/>
                <a:gd name="T36" fmla="*/ 64 w 229"/>
                <a:gd name="T37" fmla="*/ 93 h 116"/>
                <a:gd name="T38" fmla="*/ 52 w 229"/>
                <a:gd name="T39" fmla="*/ 93 h 116"/>
                <a:gd name="T40" fmla="*/ 37 w 229"/>
                <a:gd name="T41" fmla="*/ 90 h 116"/>
                <a:gd name="T42" fmla="*/ 25 w 229"/>
                <a:gd name="T43" fmla="*/ 84 h 116"/>
                <a:gd name="T44" fmla="*/ 15 w 229"/>
                <a:gd name="T45" fmla="*/ 74 h 116"/>
                <a:gd name="T46" fmla="*/ 10 w 229"/>
                <a:gd name="T47" fmla="*/ 69 h 116"/>
                <a:gd name="T48" fmla="*/ 0 w 229"/>
                <a:gd name="T49" fmla="*/ 100 h 116"/>
                <a:gd name="T50" fmla="*/ 7 w 229"/>
                <a:gd name="T51" fmla="*/ 105 h 116"/>
                <a:gd name="T52" fmla="*/ 22 w 229"/>
                <a:gd name="T53" fmla="*/ 112 h 116"/>
                <a:gd name="T54" fmla="*/ 33 w 229"/>
                <a:gd name="T55" fmla="*/ 112 h 116"/>
                <a:gd name="T56" fmla="*/ 48 w 229"/>
                <a:gd name="T57" fmla="*/ 115 h 116"/>
                <a:gd name="T58" fmla="*/ 61 w 229"/>
                <a:gd name="T59" fmla="*/ 115 h 116"/>
                <a:gd name="T60" fmla="*/ 73 w 229"/>
                <a:gd name="T61" fmla="*/ 112 h 116"/>
                <a:gd name="T62" fmla="*/ 88 w 229"/>
                <a:gd name="T63" fmla="*/ 105 h 116"/>
                <a:gd name="T64" fmla="*/ 98 w 229"/>
                <a:gd name="T65" fmla="*/ 100 h 116"/>
                <a:gd name="T66" fmla="*/ 104 w 229"/>
                <a:gd name="T67" fmla="*/ 97 h 116"/>
                <a:gd name="T68" fmla="*/ 119 w 229"/>
                <a:gd name="T69" fmla="*/ 84 h 116"/>
                <a:gd name="T70" fmla="*/ 131 w 229"/>
                <a:gd name="T71" fmla="*/ 72 h 116"/>
                <a:gd name="T72" fmla="*/ 140 w 229"/>
                <a:gd name="T73" fmla="*/ 56 h 116"/>
                <a:gd name="T74" fmla="*/ 149 w 229"/>
                <a:gd name="T75" fmla="*/ 43 h 116"/>
                <a:gd name="T76" fmla="*/ 159 w 229"/>
                <a:gd name="T77" fmla="*/ 41 h 116"/>
                <a:gd name="T78" fmla="*/ 167 w 229"/>
                <a:gd name="T79" fmla="*/ 31 h 116"/>
                <a:gd name="T80" fmla="*/ 177 w 229"/>
                <a:gd name="T81" fmla="*/ 28 h 116"/>
                <a:gd name="T82" fmla="*/ 185 w 229"/>
                <a:gd name="T83" fmla="*/ 25 h 116"/>
                <a:gd name="T84" fmla="*/ 198 w 229"/>
                <a:gd name="T85" fmla="*/ 25 h 116"/>
                <a:gd name="T86" fmla="*/ 204 w 229"/>
                <a:gd name="T87" fmla="*/ 25 h 116"/>
                <a:gd name="T88" fmla="*/ 210 w 229"/>
                <a:gd name="T89" fmla="*/ 28 h 116"/>
                <a:gd name="T90" fmla="*/ 222 w 229"/>
                <a:gd name="T91" fmla="*/ 35 h 116"/>
                <a:gd name="T92" fmla="*/ 228 w 229"/>
                <a:gd name="T9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1" name="Volný tvar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2" name="Volný tvar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>
                <a:gd name="T0" fmla="*/ 233 w 234"/>
                <a:gd name="T1" fmla="*/ 3 h 115"/>
                <a:gd name="T2" fmla="*/ 223 w 234"/>
                <a:gd name="T3" fmla="*/ 0 h 115"/>
                <a:gd name="T4" fmla="*/ 214 w 234"/>
                <a:gd name="T5" fmla="*/ 0 h 115"/>
                <a:gd name="T6" fmla="*/ 202 w 234"/>
                <a:gd name="T7" fmla="*/ 0 h 115"/>
                <a:gd name="T8" fmla="*/ 193 w 234"/>
                <a:gd name="T9" fmla="*/ 0 h 115"/>
                <a:gd name="T10" fmla="*/ 183 w 234"/>
                <a:gd name="T11" fmla="*/ 3 h 115"/>
                <a:gd name="T12" fmla="*/ 172 w 234"/>
                <a:gd name="T13" fmla="*/ 10 h 115"/>
                <a:gd name="T14" fmla="*/ 168 w 234"/>
                <a:gd name="T15" fmla="*/ 13 h 115"/>
                <a:gd name="T16" fmla="*/ 159 w 234"/>
                <a:gd name="T17" fmla="*/ 21 h 115"/>
                <a:gd name="T18" fmla="*/ 153 w 234"/>
                <a:gd name="T19" fmla="*/ 31 h 115"/>
                <a:gd name="T20" fmla="*/ 150 w 234"/>
                <a:gd name="T21" fmla="*/ 37 h 115"/>
                <a:gd name="T22" fmla="*/ 147 w 234"/>
                <a:gd name="T23" fmla="*/ 43 h 115"/>
                <a:gd name="T24" fmla="*/ 138 w 234"/>
                <a:gd name="T25" fmla="*/ 59 h 115"/>
                <a:gd name="T26" fmla="*/ 122 w 234"/>
                <a:gd name="T27" fmla="*/ 71 h 115"/>
                <a:gd name="T28" fmla="*/ 114 w 234"/>
                <a:gd name="T29" fmla="*/ 77 h 115"/>
                <a:gd name="T30" fmla="*/ 101 w 234"/>
                <a:gd name="T31" fmla="*/ 83 h 115"/>
                <a:gd name="T32" fmla="*/ 86 w 234"/>
                <a:gd name="T33" fmla="*/ 90 h 115"/>
                <a:gd name="T34" fmla="*/ 76 w 234"/>
                <a:gd name="T35" fmla="*/ 93 h 115"/>
                <a:gd name="T36" fmla="*/ 65 w 234"/>
                <a:gd name="T37" fmla="*/ 93 h 115"/>
                <a:gd name="T38" fmla="*/ 55 w 234"/>
                <a:gd name="T39" fmla="*/ 93 h 115"/>
                <a:gd name="T40" fmla="*/ 40 w 234"/>
                <a:gd name="T41" fmla="*/ 87 h 115"/>
                <a:gd name="T42" fmla="*/ 25 w 234"/>
                <a:gd name="T43" fmla="*/ 83 h 115"/>
                <a:gd name="T44" fmla="*/ 15 w 234"/>
                <a:gd name="T45" fmla="*/ 74 h 115"/>
                <a:gd name="T46" fmla="*/ 10 w 234"/>
                <a:gd name="T47" fmla="*/ 68 h 115"/>
                <a:gd name="T48" fmla="*/ 0 w 234"/>
                <a:gd name="T49" fmla="*/ 99 h 115"/>
                <a:gd name="T50" fmla="*/ 10 w 234"/>
                <a:gd name="T51" fmla="*/ 105 h 115"/>
                <a:gd name="T52" fmla="*/ 22 w 234"/>
                <a:gd name="T53" fmla="*/ 111 h 115"/>
                <a:gd name="T54" fmla="*/ 34 w 234"/>
                <a:gd name="T55" fmla="*/ 111 h 115"/>
                <a:gd name="T56" fmla="*/ 50 w 234"/>
                <a:gd name="T57" fmla="*/ 114 h 115"/>
                <a:gd name="T58" fmla="*/ 61 w 234"/>
                <a:gd name="T59" fmla="*/ 114 h 115"/>
                <a:gd name="T60" fmla="*/ 74 w 234"/>
                <a:gd name="T61" fmla="*/ 111 h 115"/>
                <a:gd name="T62" fmla="*/ 89 w 234"/>
                <a:gd name="T63" fmla="*/ 105 h 115"/>
                <a:gd name="T64" fmla="*/ 101 w 234"/>
                <a:gd name="T65" fmla="*/ 99 h 115"/>
                <a:gd name="T66" fmla="*/ 107 w 234"/>
                <a:gd name="T67" fmla="*/ 96 h 115"/>
                <a:gd name="T68" fmla="*/ 119 w 234"/>
                <a:gd name="T69" fmla="*/ 83 h 115"/>
                <a:gd name="T70" fmla="*/ 132 w 234"/>
                <a:gd name="T71" fmla="*/ 71 h 115"/>
                <a:gd name="T72" fmla="*/ 144 w 234"/>
                <a:gd name="T73" fmla="*/ 56 h 115"/>
                <a:gd name="T74" fmla="*/ 153 w 234"/>
                <a:gd name="T75" fmla="*/ 46 h 115"/>
                <a:gd name="T76" fmla="*/ 159 w 234"/>
                <a:gd name="T77" fmla="*/ 37 h 115"/>
                <a:gd name="T78" fmla="*/ 172 w 234"/>
                <a:gd name="T79" fmla="*/ 31 h 115"/>
                <a:gd name="T80" fmla="*/ 180 w 234"/>
                <a:gd name="T81" fmla="*/ 25 h 115"/>
                <a:gd name="T82" fmla="*/ 190 w 234"/>
                <a:gd name="T83" fmla="*/ 21 h 115"/>
                <a:gd name="T84" fmla="*/ 199 w 234"/>
                <a:gd name="T85" fmla="*/ 21 h 115"/>
                <a:gd name="T86" fmla="*/ 208 w 234"/>
                <a:gd name="T87" fmla="*/ 25 h 115"/>
                <a:gd name="T88" fmla="*/ 214 w 234"/>
                <a:gd name="T89" fmla="*/ 25 h 115"/>
                <a:gd name="T90" fmla="*/ 226 w 234"/>
                <a:gd name="T91" fmla="*/ 34 h 115"/>
                <a:gd name="T92" fmla="*/ 233 w 234"/>
                <a:gd name="T93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3" name="Volný tvar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4" name="Volný tvar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>
                <a:gd name="T0" fmla="*/ 51 w 102"/>
                <a:gd name="T1" fmla="*/ 6 h 312"/>
                <a:gd name="T2" fmla="*/ 47 w 102"/>
                <a:gd name="T3" fmla="*/ 16 h 312"/>
                <a:gd name="T4" fmla="*/ 44 w 102"/>
                <a:gd name="T5" fmla="*/ 19 h 312"/>
                <a:gd name="T6" fmla="*/ 44 w 102"/>
                <a:gd name="T7" fmla="*/ 26 h 312"/>
                <a:gd name="T8" fmla="*/ 39 w 102"/>
                <a:gd name="T9" fmla="*/ 43 h 312"/>
                <a:gd name="T10" fmla="*/ 30 w 102"/>
                <a:gd name="T11" fmla="*/ 65 h 312"/>
                <a:gd name="T12" fmla="*/ 24 w 102"/>
                <a:gd name="T13" fmla="*/ 81 h 312"/>
                <a:gd name="T14" fmla="*/ 21 w 102"/>
                <a:gd name="T15" fmla="*/ 97 h 312"/>
                <a:gd name="T16" fmla="*/ 21 w 102"/>
                <a:gd name="T17" fmla="*/ 110 h 312"/>
                <a:gd name="T18" fmla="*/ 21 w 102"/>
                <a:gd name="T19" fmla="*/ 120 h 312"/>
                <a:gd name="T20" fmla="*/ 24 w 102"/>
                <a:gd name="T21" fmla="*/ 133 h 312"/>
                <a:gd name="T22" fmla="*/ 27 w 102"/>
                <a:gd name="T23" fmla="*/ 140 h 312"/>
                <a:gd name="T24" fmla="*/ 36 w 102"/>
                <a:gd name="T25" fmla="*/ 152 h 312"/>
                <a:gd name="T26" fmla="*/ 44 w 102"/>
                <a:gd name="T27" fmla="*/ 165 h 312"/>
                <a:gd name="T28" fmla="*/ 57 w 102"/>
                <a:gd name="T29" fmla="*/ 178 h 312"/>
                <a:gd name="T30" fmla="*/ 77 w 102"/>
                <a:gd name="T31" fmla="*/ 201 h 312"/>
                <a:gd name="T32" fmla="*/ 89 w 102"/>
                <a:gd name="T33" fmla="*/ 221 h 312"/>
                <a:gd name="T34" fmla="*/ 95 w 102"/>
                <a:gd name="T35" fmla="*/ 230 h 312"/>
                <a:gd name="T36" fmla="*/ 98 w 102"/>
                <a:gd name="T37" fmla="*/ 240 h 312"/>
                <a:gd name="T38" fmla="*/ 101 w 102"/>
                <a:gd name="T39" fmla="*/ 256 h 312"/>
                <a:gd name="T40" fmla="*/ 101 w 102"/>
                <a:gd name="T41" fmla="*/ 269 h 312"/>
                <a:gd name="T42" fmla="*/ 98 w 102"/>
                <a:gd name="T43" fmla="*/ 279 h 312"/>
                <a:gd name="T44" fmla="*/ 95 w 102"/>
                <a:gd name="T45" fmla="*/ 298 h 312"/>
                <a:gd name="T46" fmla="*/ 89 w 102"/>
                <a:gd name="T47" fmla="*/ 311 h 312"/>
                <a:gd name="T48" fmla="*/ 69 w 102"/>
                <a:gd name="T49" fmla="*/ 292 h 312"/>
                <a:gd name="T50" fmla="*/ 74 w 102"/>
                <a:gd name="T51" fmla="*/ 279 h 312"/>
                <a:gd name="T52" fmla="*/ 77 w 102"/>
                <a:gd name="T53" fmla="*/ 265 h 312"/>
                <a:gd name="T54" fmla="*/ 81 w 102"/>
                <a:gd name="T55" fmla="*/ 253 h 312"/>
                <a:gd name="T56" fmla="*/ 81 w 102"/>
                <a:gd name="T57" fmla="*/ 240 h 312"/>
                <a:gd name="T58" fmla="*/ 81 w 102"/>
                <a:gd name="T59" fmla="*/ 227 h 312"/>
                <a:gd name="T60" fmla="*/ 74 w 102"/>
                <a:gd name="T61" fmla="*/ 211 h 312"/>
                <a:gd name="T62" fmla="*/ 71 w 102"/>
                <a:gd name="T63" fmla="*/ 201 h 312"/>
                <a:gd name="T64" fmla="*/ 66 w 102"/>
                <a:gd name="T65" fmla="*/ 195 h 312"/>
                <a:gd name="T66" fmla="*/ 54 w 102"/>
                <a:gd name="T67" fmla="*/ 184 h 312"/>
                <a:gd name="T68" fmla="*/ 39 w 102"/>
                <a:gd name="T69" fmla="*/ 168 h 312"/>
                <a:gd name="T70" fmla="*/ 27 w 102"/>
                <a:gd name="T71" fmla="*/ 156 h 312"/>
                <a:gd name="T72" fmla="*/ 21 w 102"/>
                <a:gd name="T73" fmla="*/ 146 h 312"/>
                <a:gd name="T74" fmla="*/ 12 w 102"/>
                <a:gd name="T75" fmla="*/ 127 h 312"/>
                <a:gd name="T76" fmla="*/ 3 w 102"/>
                <a:gd name="T77" fmla="*/ 113 h 312"/>
                <a:gd name="T78" fmla="*/ 0 w 102"/>
                <a:gd name="T79" fmla="*/ 103 h 312"/>
                <a:gd name="T80" fmla="*/ 0 w 102"/>
                <a:gd name="T81" fmla="*/ 84 h 312"/>
                <a:gd name="T82" fmla="*/ 0 w 102"/>
                <a:gd name="T83" fmla="*/ 65 h 312"/>
                <a:gd name="T84" fmla="*/ 0 w 102"/>
                <a:gd name="T85" fmla="*/ 52 h 312"/>
                <a:gd name="T86" fmla="*/ 3 w 102"/>
                <a:gd name="T87" fmla="*/ 35 h 312"/>
                <a:gd name="T88" fmla="*/ 6 w 102"/>
                <a:gd name="T89" fmla="*/ 22 h 312"/>
                <a:gd name="T90" fmla="*/ 6 w 102"/>
                <a:gd name="T91" fmla="*/ 10 h 312"/>
                <a:gd name="T92" fmla="*/ 12 w 102"/>
                <a:gd name="T93" fmla="*/ 0 h 312"/>
                <a:gd name="T94" fmla="*/ 51 w 102"/>
                <a:gd name="T95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5" name="Volný tvar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>
                <a:gd name="T0" fmla="*/ 52 w 103"/>
                <a:gd name="T1" fmla="*/ 7 h 313"/>
                <a:gd name="T2" fmla="*/ 46 w 103"/>
                <a:gd name="T3" fmla="*/ 16 h 313"/>
                <a:gd name="T4" fmla="*/ 44 w 103"/>
                <a:gd name="T5" fmla="*/ 26 h 313"/>
                <a:gd name="T6" fmla="*/ 37 w 103"/>
                <a:gd name="T7" fmla="*/ 43 h 313"/>
                <a:gd name="T8" fmla="*/ 29 w 103"/>
                <a:gd name="T9" fmla="*/ 65 h 313"/>
                <a:gd name="T10" fmla="*/ 26 w 103"/>
                <a:gd name="T11" fmla="*/ 78 h 313"/>
                <a:gd name="T12" fmla="*/ 23 w 103"/>
                <a:gd name="T13" fmla="*/ 97 h 313"/>
                <a:gd name="T14" fmla="*/ 23 w 103"/>
                <a:gd name="T15" fmla="*/ 110 h 313"/>
                <a:gd name="T16" fmla="*/ 23 w 103"/>
                <a:gd name="T17" fmla="*/ 121 h 313"/>
                <a:gd name="T18" fmla="*/ 23 w 103"/>
                <a:gd name="T19" fmla="*/ 134 h 313"/>
                <a:gd name="T20" fmla="*/ 29 w 103"/>
                <a:gd name="T21" fmla="*/ 140 h 313"/>
                <a:gd name="T22" fmla="*/ 37 w 103"/>
                <a:gd name="T23" fmla="*/ 153 h 313"/>
                <a:gd name="T24" fmla="*/ 46 w 103"/>
                <a:gd name="T25" fmla="*/ 166 h 313"/>
                <a:gd name="T26" fmla="*/ 58 w 103"/>
                <a:gd name="T27" fmla="*/ 178 h 313"/>
                <a:gd name="T28" fmla="*/ 78 w 103"/>
                <a:gd name="T29" fmla="*/ 202 h 313"/>
                <a:gd name="T30" fmla="*/ 90 w 103"/>
                <a:gd name="T31" fmla="*/ 218 h 313"/>
                <a:gd name="T32" fmla="*/ 96 w 103"/>
                <a:gd name="T33" fmla="*/ 231 h 313"/>
                <a:gd name="T34" fmla="*/ 98 w 103"/>
                <a:gd name="T35" fmla="*/ 240 h 313"/>
                <a:gd name="T36" fmla="*/ 98 w 103"/>
                <a:gd name="T37" fmla="*/ 256 h 313"/>
                <a:gd name="T38" fmla="*/ 102 w 103"/>
                <a:gd name="T39" fmla="*/ 266 h 313"/>
                <a:gd name="T40" fmla="*/ 98 w 103"/>
                <a:gd name="T41" fmla="*/ 280 h 313"/>
                <a:gd name="T42" fmla="*/ 96 w 103"/>
                <a:gd name="T43" fmla="*/ 299 h 313"/>
                <a:gd name="T44" fmla="*/ 90 w 103"/>
                <a:gd name="T45" fmla="*/ 312 h 313"/>
                <a:gd name="T46" fmla="*/ 69 w 103"/>
                <a:gd name="T47" fmla="*/ 292 h 313"/>
                <a:gd name="T48" fmla="*/ 76 w 103"/>
                <a:gd name="T49" fmla="*/ 280 h 313"/>
                <a:gd name="T50" fmla="*/ 78 w 103"/>
                <a:gd name="T51" fmla="*/ 266 h 313"/>
                <a:gd name="T52" fmla="*/ 81 w 103"/>
                <a:gd name="T53" fmla="*/ 253 h 313"/>
                <a:gd name="T54" fmla="*/ 81 w 103"/>
                <a:gd name="T55" fmla="*/ 240 h 313"/>
                <a:gd name="T56" fmla="*/ 81 w 103"/>
                <a:gd name="T57" fmla="*/ 227 h 313"/>
                <a:gd name="T58" fmla="*/ 76 w 103"/>
                <a:gd name="T59" fmla="*/ 211 h 313"/>
                <a:gd name="T60" fmla="*/ 73 w 103"/>
                <a:gd name="T61" fmla="*/ 202 h 313"/>
                <a:gd name="T62" fmla="*/ 64 w 103"/>
                <a:gd name="T63" fmla="*/ 194 h 313"/>
                <a:gd name="T64" fmla="*/ 55 w 103"/>
                <a:gd name="T65" fmla="*/ 185 h 313"/>
                <a:gd name="T66" fmla="*/ 40 w 103"/>
                <a:gd name="T67" fmla="*/ 169 h 313"/>
                <a:gd name="T68" fmla="*/ 29 w 103"/>
                <a:gd name="T69" fmla="*/ 156 h 313"/>
                <a:gd name="T70" fmla="*/ 23 w 103"/>
                <a:gd name="T71" fmla="*/ 146 h 313"/>
                <a:gd name="T72" fmla="*/ 11 w 103"/>
                <a:gd name="T73" fmla="*/ 127 h 313"/>
                <a:gd name="T74" fmla="*/ 5 w 103"/>
                <a:gd name="T75" fmla="*/ 110 h 313"/>
                <a:gd name="T76" fmla="*/ 3 w 103"/>
                <a:gd name="T77" fmla="*/ 104 h 313"/>
                <a:gd name="T78" fmla="*/ 0 w 103"/>
                <a:gd name="T79" fmla="*/ 85 h 313"/>
                <a:gd name="T80" fmla="*/ 0 w 103"/>
                <a:gd name="T81" fmla="*/ 65 h 313"/>
                <a:gd name="T82" fmla="*/ 3 w 103"/>
                <a:gd name="T83" fmla="*/ 49 h 313"/>
                <a:gd name="T84" fmla="*/ 3 w 103"/>
                <a:gd name="T85" fmla="*/ 36 h 313"/>
                <a:gd name="T86" fmla="*/ 5 w 103"/>
                <a:gd name="T87" fmla="*/ 23 h 313"/>
                <a:gd name="T88" fmla="*/ 8 w 103"/>
                <a:gd name="T89" fmla="*/ 10 h 313"/>
                <a:gd name="T90" fmla="*/ 11 w 103"/>
                <a:gd name="T91" fmla="*/ 0 h 313"/>
                <a:gd name="T92" fmla="*/ 52 w 103"/>
                <a:gd name="T93" fmla="*/ 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6" name="Volný tvar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7" name="Volný tvar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>
                <a:gd name="T0" fmla="*/ 52 w 102"/>
                <a:gd name="T1" fmla="*/ 7 h 312"/>
                <a:gd name="T2" fmla="*/ 50 w 102"/>
                <a:gd name="T3" fmla="*/ 16 h 312"/>
                <a:gd name="T4" fmla="*/ 46 w 102"/>
                <a:gd name="T5" fmla="*/ 16 h 312"/>
                <a:gd name="T6" fmla="*/ 46 w 102"/>
                <a:gd name="T7" fmla="*/ 26 h 312"/>
                <a:gd name="T8" fmla="*/ 38 w 102"/>
                <a:gd name="T9" fmla="*/ 43 h 312"/>
                <a:gd name="T10" fmla="*/ 32 w 102"/>
                <a:gd name="T11" fmla="*/ 65 h 312"/>
                <a:gd name="T12" fmla="*/ 26 w 102"/>
                <a:gd name="T13" fmla="*/ 78 h 312"/>
                <a:gd name="T14" fmla="*/ 23 w 102"/>
                <a:gd name="T15" fmla="*/ 97 h 312"/>
                <a:gd name="T16" fmla="*/ 23 w 102"/>
                <a:gd name="T17" fmla="*/ 110 h 312"/>
                <a:gd name="T18" fmla="*/ 23 w 102"/>
                <a:gd name="T19" fmla="*/ 121 h 312"/>
                <a:gd name="T20" fmla="*/ 26 w 102"/>
                <a:gd name="T21" fmla="*/ 130 h 312"/>
                <a:gd name="T22" fmla="*/ 29 w 102"/>
                <a:gd name="T23" fmla="*/ 140 h 312"/>
                <a:gd name="T24" fmla="*/ 38 w 102"/>
                <a:gd name="T25" fmla="*/ 153 h 312"/>
                <a:gd name="T26" fmla="*/ 46 w 102"/>
                <a:gd name="T27" fmla="*/ 162 h 312"/>
                <a:gd name="T28" fmla="*/ 58 w 102"/>
                <a:gd name="T29" fmla="*/ 178 h 312"/>
                <a:gd name="T30" fmla="*/ 78 w 102"/>
                <a:gd name="T31" fmla="*/ 202 h 312"/>
                <a:gd name="T32" fmla="*/ 89 w 102"/>
                <a:gd name="T33" fmla="*/ 218 h 312"/>
                <a:gd name="T34" fmla="*/ 96 w 102"/>
                <a:gd name="T35" fmla="*/ 227 h 312"/>
                <a:gd name="T36" fmla="*/ 98 w 102"/>
                <a:gd name="T37" fmla="*/ 240 h 312"/>
                <a:gd name="T38" fmla="*/ 101 w 102"/>
                <a:gd name="T39" fmla="*/ 253 h 312"/>
                <a:gd name="T40" fmla="*/ 101 w 102"/>
                <a:gd name="T41" fmla="*/ 269 h 312"/>
                <a:gd name="T42" fmla="*/ 98 w 102"/>
                <a:gd name="T43" fmla="*/ 279 h 312"/>
                <a:gd name="T44" fmla="*/ 96 w 102"/>
                <a:gd name="T45" fmla="*/ 295 h 312"/>
                <a:gd name="T46" fmla="*/ 89 w 102"/>
                <a:gd name="T47" fmla="*/ 311 h 312"/>
                <a:gd name="T48" fmla="*/ 69 w 102"/>
                <a:gd name="T49" fmla="*/ 292 h 312"/>
                <a:gd name="T50" fmla="*/ 75 w 102"/>
                <a:gd name="T51" fmla="*/ 279 h 312"/>
                <a:gd name="T52" fmla="*/ 78 w 102"/>
                <a:gd name="T53" fmla="*/ 266 h 312"/>
                <a:gd name="T54" fmla="*/ 81 w 102"/>
                <a:gd name="T55" fmla="*/ 253 h 312"/>
                <a:gd name="T56" fmla="*/ 81 w 102"/>
                <a:gd name="T57" fmla="*/ 237 h 312"/>
                <a:gd name="T58" fmla="*/ 81 w 102"/>
                <a:gd name="T59" fmla="*/ 227 h 312"/>
                <a:gd name="T60" fmla="*/ 75 w 102"/>
                <a:gd name="T61" fmla="*/ 211 h 312"/>
                <a:gd name="T62" fmla="*/ 72 w 102"/>
                <a:gd name="T63" fmla="*/ 202 h 312"/>
                <a:gd name="T64" fmla="*/ 67 w 102"/>
                <a:gd name="T65" fmla="*/ 191 h 312"/>
                <a:gd name="T66" fmla="*/ 55 w 102"/>
                <a:gd name="T67" fmla="*/ 181 h 312"/>
                <a:gd name="T68" fmla="*/ 41 w 102"/>
                <a:gd name="T69" fmla="*/ 169 h 312"/>
                <a:gd name="T70" fmla="*/ 29 w 102"/>
                <a:gd name="T71" fmla="*/ 156 h 312"/>
                <a:gd name="T72" fmla="*/ 23 w 102"/>
                <a:gd name="T73" fmla="*/ 146 h 312"/>
                <a:gd name="T74" fmla="*/ 14 w 102"/>
                <a:gd name="T75" fmla="*/ 127 h 312"/>
                <a:gd name="T76" fmla="*/ 6 w 102"/>
                <a:gd name="T77" fmla="*/ 110 h 312"/>
                <a:gd name="T78" fmla="*/ 3 w 102"/>
                <a:gd name="T79" fmla="*/ 104 h 312"/>
                <a:gd name="T80" fmla="*/ 0 w 102"/>
                <a:gd name="T81" fmla="*/ 84 h 312"/>
                <a:gd name="T82" fmla="*/ 0 w 102"/>
                <a:gd name="T83" fmla="*/ 62 h 312"/>
                <a:gd name="T84" fmla="*/ 3 w 102"/>
                <a:gd name="T85" fmla="*/ 49 h 312"/>
                <a:gd name="T86" fmla="*/ 6 w 102"/>
                <a:gd name="T87" fmla="*/ 35 h 312"/>
                <a:gd name="T88" fmla="*/ 6 w 102"/>
                <a:gd name="T89" fmla="*/ 23 h 312"/>
                <a:gd name="T90" fmla="*/ 9 w 102"/>
                <a:gd name="T91" fmla="*/ 10 h 312"/>
                <a:gd name="T92" fmla="*/ 14 w 102"/>
                <a:gd name="T93" fmla="*/ 0 h 312"/>
                <a:gd name="T94" fmla="*/ 52 w 102"/>
                <a:gd name="T95" fmla="*/ 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8" name="Volný tvar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09" name="Volný tvar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>
                <a:gd name="T0" fmla="*/ 14 w 56"/>
                <a:gd name="T1" fmla="*/ 101 h 102"/>
                <a:gd name="T2" fmla="*/ 0 w 56"/>
                <a:gd name="T3" fmla="*/ 0 h 102"/>
                <a:gd name="T4" fmla="*/ 55 w 56"/>
                <a:gd name="T5" fmla="*/ 51 h 102"/>
                <a:gd name="T6" fmla="*/ 14 w 56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0" name="Volný tvar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1" name="Volný tvar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>
                <a:gd name="T0" fmla="*/ 30 w 53"/>
                <a:gd name="T1" fmla="*/ 0 h 68"/>
                <a:gd name="T2" fmla="*/ 0 w 53"/>
                <a:gd name="T3" fmla="*/ 18 h 68"/>
                <a:gd name="T4" fmla="*/ 14 w 53"/>
                <a:gd name="T5" fmla="*/ 67 h 68"/>
                <a:gd name="T6" fmla="*/ 52 w 53"/>
                <a:gd name="T7" fmla="*/ 42 h 68"/>
                <a:gd name="T8" fmla="*/ 30 w 5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2" name="Volný tvar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3" name="Volný tvar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21 h 69"/>
                <a:gd name="T4" fmla="*/ 17 w 57"/>
                <a:gd name="T5" fmla="*/ 68 h 69"/>
                <a:gd name="T6" fmla="*/ 56 w 57"/>
                <a:gd name="T7" fmla="*/ 44 h 69"/>
                <a:gd name="T8" fmla="*/ 31 w 5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4" name="Volný tvar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>
                <a:gd name="T0" fmla="*/ 31 w 58"/>
                <a:gd name="T1" fmla="*/ 0 h 65"/>
                <a:gd name="T2" fmla="*/ 0 w 58"/>
                <a:gd name="T3" fmla="*/ 17 h 65"/>
                <a:gd name="T4" fmla="*/ 17 w 58"/>
                <a:gd name="T5" fmla="*/ 64 h 65"/>
                <a:gd name="T6" fmla="*/ 57 w 58"/>
                <a:gd name="T7" fmla="*/ 41 h 65"/>
                <a:gd name="T8" fmla="*/ 31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5" name="Volný tvar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>
                <a:gd name="T0" fmla="*/ 17 w 60"/>
                <a:gd name="T1" fmla="*/ 101 h 102"/>
                <a:gd name="T2" fmla="*/ 0 w 60"/>
                <a:gd name="T3" fmla="*/ 0 h 102"/>
                <a:gd name="T4" fmla="*/ 59 w 60"/>
                <a:gd name="T5" fmla="*/ 52 h 102"/>
                <a:gd name="T6" fmla="*/ 17 w 60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6" name="Volný tvar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>
                <a:gd name="T0" fmla="*/ 17 w 59"/>
                <a:gd name="T1" fmla="*/ 104 h 105"/>
                <a:gd name="T2" fmla="*/ 0 w 59"/>
                <a:gd name="T3" fmla="*/ 0 h 105"/>
                <a:gd name="T4" fmla="*/ 58 w 59"/>
                <a:gd name="T5" fmla="*/ 54 h 105"/>
                <a:gd name="T6" fmla="*/ 17 w 59"/>
                <a:gd name="T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7" name="Volný tvar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18" name="Obdélník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119" name="Volný tvar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0" name="Volný tvar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1" name="Volný tvar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2" name="Volný tvar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3" name="Volný tvar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4" name="Volný tvar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5" name="Volný tvar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6" name="Volný tvar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7" name="Volný tvar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8" name="Volný tvar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29" name="Volný tvar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0" name="Volný tvar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1" name="Volný tvar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2" name="Volný tvar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3" name="Volný tvar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4" name="Volný tvar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5" name="Volný tvar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6" name="Volný tvar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7" name="Volný tvar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8" name="Volný tvar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39" name="Volný tvar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0" name="Obdélník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141" name="Volný tvar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2" name="Volný tvar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3" name="Volný tvar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4" name="Volný tvar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5" name="Volný tvar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6" name="Obdélník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cs-CZ" dirty="0"/>
            </a:p>
          </p:txBody>
        </p:sp>
        <p:sp>
          <p:nvSpPr>
            <p:cNvPr id="2147" name="Volný tvar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8" name="Volný tvar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49" name="Volný tvar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  <p:sp>
          <p:nvSpPr>
            <p:cNvPr id="2150" name="Volný tvar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</p:grpSp>
      <p:sp>
        <p:nvSpPr>
          <p:cNvPr id="2152" name="Nadpis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rtlCol="0"/>
          <a:lstStyle>
            <a:lvl1pPr algn="ctr" rtl="0">
              <a:defRPr/>
            </a:lvl1pPr>
          </a:lstStyle>
          <a:p>
            <a:pPr lvl="0"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153" name="Podnadpis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154" name="Zástupný symbol pro datum"/>
          <p:cNvSpPr>
            <a:spLocks noGrp="1" noChangeArrowheads="1"/>
          </p:cNvSpPr>
          <p:nvPr>
            <p:ph type="dt" sz="quarter" idx="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2155" name="Zástupný symbol pro zápatí"/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2156" name="Zástupný symbol pro číslo snímku"/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C8B9DA4F-5764-4AC2-AA4D-06B94FF4AB84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2736AB22-400D-447B-B32D-AAF9CF602287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7387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8AC75CF4-1E93-4360-9143-87818250A507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4947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3E230196-2F84-40D3-AE00-01E0CA17507F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5759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055BDE22-7494-4A62-A3A6-3AD1A02A1F30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87165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C8C795DA-9A52-4BB1-B65D-F1CA449FC81E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8399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12648"/>
            <a:ext cx="77724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1917571"/>
            <a:ext cx="3794760" cy="690690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800" y="2666999"/>
            <a:ext cx="3794760" cy="352266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63440" y="1917571"/>
            <a:ext cx="3794760" cy="690690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2666999"/>
            <a:ext cx="3794760" cy="352266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8281E970-9C0F-40E6-B8D9-D58E05E381C6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9394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90091406-E9A3-4AA0-8C01-345A87723460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093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38628785-45E7-4377-938E-62DE1CFE22D9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8001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9B9BA59B-2B25-4B6F-9CC6-A6D0470CC6D8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6200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cs-CZ" alt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EFD1F8BA-7EFE-40C0-8FF7-7CC3804C4085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4477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Skupina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Skupina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Obdélník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cs-CZ" dirty="0"/>
              </a:p>
            </p:txBody>
          </p:sp>
          <p:sp>
            <p:nvSpPr>
              <p:cNvPr id="1027" name="Obdélník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cs-CZ" dirty="0"/>
              </a:p>
            </p:txBody>
          </p:sp>
          <p:sp>
            <p:nvSpPr>
              <p:cNvPr id="1028" name="Volný tvar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29" name="Volný tvar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0" name="Volný tvar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1" name="Volný tvar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2" name="Volný tvar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3" name="Volný tvar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4" name="Volný tvar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5" name="Volný tvar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6" name="Volný tvar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7" name="Volný tvar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8" name="Volný tvar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39" name="Volný tvar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0" name="Volný tvar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1" name="Volný tvar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2" name="Volný tvar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3" name="Volný tvar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4" name="Volný tvar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5" name="Volný tvar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6" name="Volný tvar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7" name="Volný tvar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8" name="Volný tvar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49" name="Volný tvar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0" name="Volný tvar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1" name="Volný tvar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2" name="Volný tvar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3" name="Volný tvar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4" name="Volný tvar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5" name="Volný tvar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6" name="Volný tvar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7" name="Volný tvar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8" name="Volný tvar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59" name="Volný tvar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0" name="Volný tvar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1" name="Volný tvar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2" name="Volný tvar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3" name="Volný tvar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4" name="Volný tvar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5" name="Volný tvar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6" name="Volný tvar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7" name="Volný tvar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8" name="Volný tvar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69" name="Volný tvar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70" name="Volný tvar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71" name="Obdélník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cs-CZ" dirty="0"/>
              </a:p>
            </p:txBody>
          </p:sp>
          <p:sp>
            <p:nvSpPr>
              <p:cNvPr id="1072" name="Obdélník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cs-CZ" dirty="0"/>
              </a:p>
            </p:txBody>
          </p:sp>
          <p:sp>
            <p:nvSpPr>
              <p:cNvPr id="1073" name="Obdélník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cs-CZ" dirty="0"/>
              </a:p>
            </p:txBody>
          </p:sp>
          <p:sp>
            <p:nvSpPr>
              <p:cNvPr id="1074" name="Obdélník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cs-CZ" dirty="0"/>
              </a:p>
            </p:txBody>
          </p:sp>
          <p:sp>
            <p:nvSpPr>
              <p:cNvPr id="1075" name="Obdélník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cs-CZ" dirty="0"/>
              </a:p>
            </p:txBody>
          </p:sp>
          <p:sp>
            <p:nvSpPr>
              <p:cNvPr id="1076" name="Volný tvar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77" name="Volný tvar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78" name="Volný tvar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79" name="Volný tvar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0" name="Volný tvar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1" name="Volný tvar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2" name="Volný tvar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3" name="Volný tvar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4" name="Volný tvar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5" name="Volný tvar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6" name="Volný tvar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7" name="Volný tvar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8" name="Volný tvar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89" name="Volný tvar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90" name="Volný tvar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91" name="Volný tvar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  <p:sp>
            <p:nvSpPr>
              <p:cNvPr id="1092" name="Volný tvar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cs-CZ" dirty="0"/>
              </a:p>
            </p:txBody>
          </p:sp>
        </p:grpSp>
        <p:sp>
          <p:nvSpPr>
            <p:cNvPr id="1094" name="Volný tvar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cs-CZ" dirty="0"/>
            </a:p>
          </p:txBody>
        </p:sp>
      </p:grpSp>
      <p:sp>
        <p:nvSpPr>
          <p:cNvPr id="1096" name="Nadpis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cs-CZ" dirty="0"/>
              <a:t>Kliknutím lze upravit styl.</a:t>
            </a:r>
          </a:p>
        </p:txBody>
      </p:sp>
      <p:sp>
        <p:nvSpPr>
          <p:cNvPr id="1097" name="Zástupný symbol pro obsah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1098" name="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rtl="0"/>
            <a:endParaRPr lang="cs-CZ" altLang="en-US" dirty="0"/>
          </a:p>
        </p:txBody>
      </p:sp>
      <p:sp>
        <p:nvSpPr>
          <p:cNvPr id="1099" name="Zápatí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rtl="0"/>
            <a:endParaRPr lang="cs-CZ" altLang="en-US" dirty="0"/>
          </a:p>
        </p:txBody>
      </p:sp>
      <p:sp>
        <p:nvSpPr>
          <p:cNvPr id="1100" name="Číslo snímku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64D4647A-607E-4AD2-BDBF-5D3D0CE59BFE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licies/pages_groups_even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ikacakorova.cz/soute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martas.cz/aplikace/online/nahodna-cisl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martas.cz/aplikace/online/nahodna-cisl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429676"/>
            <a:ext cx="7772400" cy="1143000"/>
          </a:xfrm>
        </p:spPr>
        <p:txBody>
          <a:bodyPr rtlCol="0"/>
          <a:lstStyle/>
          <a:p>
            <a:pPr rtl="0"/>
            <a:r>
              <a:rPr lang="cs-CZ" sz="15000" dirty="0">
                <a:latin typeface="Gabriola" panose="04040605051002020D02" pitchFamily="82" charset="0"/>
              </a:rPr>
              <a:t>Soutěže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FCCA7A-5378-42AD-B867-CCCB40425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-665619"/>
            <a:ext cx="4967536" cy="24837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64B91E-C815-4084-B987-7C19028C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747464"/>
            <a:ext cx="4967536" cy="24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D5B179D-E505-485C-8000-56E0FBB66FB9}"/>
              </a:ext>
            </a:extLst>
          </p:cNvPr>
          <p:cNvSpPr txBox="1">
            <a:spLocks/>
          </p:cNvSpPr>
          <p:nvPr/>
        </p:nvSpPr>
        <p:spPr>
          <a:xfrm>
            <a:off x="503548" y="548680"/>
            <a:ext cx="8136904" cy="75152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800" dirty="0">
                <a:latin typeface="Dosis" panose="02010703020202060003" pitchFamily="2" charset="-18"/>
              </a:rPr>
              <a:t>OBRÁZEK JE DŮLEŽITÝ!!! JE TO PROVNÍ, CO UPOUTÁ!!!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F92ADB-9467-4A35-9368-F7A7A2F16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18" y="1662112"/>
            <a:ext cx="3543300" cy="35337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9AB17C-6154-4FFF-A792-EF08D3392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564904"/>
            <a:ext cx="35242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143000"/>
          </a:xfrm>
        </p:spPr>
        <p:txBody>
          <a:bodyPr rtlCol="0"/>
          <a:lstStyle/>
          <a:p>
            <a:r>
              <a:rPr lang="cs-CZ" sz="6600" dirty="0">
                <a:latin typeface="Gabriola" panose="04040605051002020D02" pitchFamily="82" charset="0"/>
              </a:rPr>
              <a:t>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 rtlCol="0"/>
          <a:lstStyle/>
          <a:p>
            <a:r>
              <a:rPr lang="cs-CZ" sz="2800" dirty="0">
                <a:latin typeface="Dosis" panose="02010703020202060003" pitchFamily="2" charset="-18"/>
                <a:hlinkClick r:id="rId3"/>
              </a:rPr>
              <a:t>FB pravidla soutěží</a:t>
            </a:r>
            <a:endParaRPr lang="cs-CZ" sz="2800" dirty="0">
              <a:latin typeface="Dosis" panose="02010703020202060003" pitchFamily="2" charset="-18"/>
            </a:endParaRPr>
          </a:p>
          <a:p>
            <a:r>
              <a:rPr lang="cs-CZ" sz="2800" dirty="0">
                <a:latin typeface="Dosis" panose="02010703020202060003" pitchFamily="2" charset="-18"/>
              </a:rPr>
              <a:t>Mohou být umístěna na webu a prostě na ně dát jen odkaz… Uvést: </a:t>
            </a:r>
            <a:r>
              <a:rPr lang="cs-CZ" sz="1800" dirty="0">
                <a:latin typeface="Dosis" panose="02010703020202060003" pitchFamily="2" charset="-18"/>
              </a:rPr>
              <a:t>Kdo soutěž pořádá – název firmy a IČ., Kdo se může soutěže účastnit (obvykle osoby nad 18 let) a lokalita, kam jste schopni doručit výhry. Jaká jsou kritéria, podle kterých se příspěvky hodnotí a kolik bude výherců. Časový harmonogram soutěže: kdy se sbírají příspěvky do soutěže, jak dlouho trvá vyhodnocení, kdy jsou vyhlášeni výherci. Nesmí chybět klauzule, že Facebook nemá se soutěží nic společného.</a:t>
            </a:r>
          </a:p>
          <a:p>
            <a:r>
              <a:rPr lang="cs-CZ" sz="2800" dirty="0">
                <a:latin typeface="Dosis" panose="02010703020202060003" pitchFamily="2" charset="-18"/>
                <a:hlinkClick r:id="rId4"/>
              </a:rPr>
              <a:t>Ukázka soutěž + pravidla na webu</a:t>
            </a:r>
            <a:endParaRPr lang="cs-CZ" sz="2800" dirty="0">
              <a:latin typeface="Dosis" panose="02010703020202060003" pitchFamily="2" charset="-18"/>
            </a:endParaRPr>
          </a:p>
          <a:p>
            <a:pPr rtl="0">
              <a:lnSpc>
                <a:spcPct val="150000"/>
              </a:lnSpc>
            </a:pPr>
            <a:endParaRPr lang="cs-CZ" sz="2800" dirty="0">
              <a:latin typeface="Dosis" panose="0201070302020206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71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143000"/>
          </a:xfrm>
        </p:spPr>
        <p:txBody>
          <a:bodyPr rtlCol="0"/>
          <a:lstStyle/>
          <a:p>
            <a:r>
              <a:rPr lang="cs-CZ" sz="6600" dirty="0">
                <a:latin typeface="Gabriola" panose="04040605051002020D02" pitchFamily="82" charset="0"/>
              </a:rPr>
              <a:t>Vyhlášení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Klasické losování lístečků (má svoje kouzlo 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</a:t>
            </a:r>
          </a:p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On-line nástroje. 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  <a:hlinkClick r:id="rId3"/>
              </a:rPr>
              <a:t>Používám např. TENTO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.</a:t>
            </a:r>
            <a:endParaRPr lang="cs-CZ" sz="2800" dirty="0">
              <a:latin typeface="Dosis" panose="02010703020202060003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19B649-A7CB-41AF-A1C3-747961F8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3789040"/>
            <a:ext cx="36004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 rtlCol="0"/>
          <a:lstStyle/>
          <a:p>
            <a:r>
              <a:rPr lang="cs-CZ" sz="6600" dirty="0">
                <a:latin typeface="Gabriola" panose="04040605051002020D02" pitchFamily="82" charset="0"/>
              </a:rPr>
              <a:t>Dotahování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Klasické losování lístečků (má svoje kouzlo 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</a:t>
            </a:r>
          </a:p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On-line nástroje. 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  <a:hlinkClick r:id="rId3"/>
              </a:rPr>
              <a:t>Používám např. TENTO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.</a:t>
            </a:r>
            <a:endParaRPr lang="cs-CZ" sz="2800" dirty="0">
              <a:latin typeface="Dosis" panose="02010703020202060003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00B64C-3379-4FF8-9B76-78CEF200C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3" y="1412776"/>
            <a:ext cx="8903974" cy="53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1143000"/>
          </a:xfrm>
        </p:spPr>
        <p:txBody>
          <a:bodyPr rtlCol="0"/>
          <a:lstStyle/>
          <a:p>
            <a:pPr rtl="0"/>
            <a:r>
              <a:rPr lang="cs-CZ" sz="6600" dirty="0">
                <a:latin typeface="Gabriola" panose="04040605051002020D02" pitchFamily="82" charset="0"/>
              </a:rPr>
              <a:t>Proč pořádat soutěže?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646041"/>
            <a:ext cx="7772400" cy="4176464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Budování značky,</a:t>
            </a:r>
          </a:p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rozhýbání stávajících fanoušků,</a:t>
            </a:r>
          </a:p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podpora prodeje.</a:t>
            </a:r>
          </a:p>
          <a:p>
            <a:pPr rtl="0">
              <a:lnSpc>
                <a:spcPct val="150000"/>
              </a:lnSpc>
            </a:pPr>
            <a:endParaRPr lang="cs-CZ" sz="2800" dirty="0">
              <a:latin typeface="Dosis" panose="0201070302020206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92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1143000"/>
          </a:xfrm>
        </p:spPr>
        <p:txBody>
          <a:bodyPr rtlCol="0"/>
          <a:lstStyle/>
          <a:p>
            <a:pPr rtl="0"/>
            <a:r>
              <a:rPr lang="cs-CZ" sz="6600" dirty="0">
                <a:latin typeface="Gabriola" panose="04040605051002020D02" pitchFamily="82" charset="0"/>
              </a:rPr>
              <a:t>Důležité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447362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Od začátku promyslet, k čemu má soutěž sloužit.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Jak ji budu směřovat.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Načasování soutěže u sezónního zboží.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Co udělám po skončení soutěže?</a:t>
            </a:r>
          </a:p>
          <a:p>
            <a:pPr rtl="0">
              <a:lnSpc>
                <a:spcPct val="150000"/>
              </a:lnSpc>
            </a:pPr>
            <a:endParaRPr lang="cs-CZ" sz="2800" dirty="0">
              <a:latin typeface="Dosis" panose="0201070302020206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504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 rtlCol="0"/>
          <a:lstStyle/>
          <a:p>
            <a:r>
              <a:rPr lang="cs-CZ" sz="6600" dirty="0">
                <a:latin typeface="Gabriola" panose="04040605051002020D02" pitchFamily="82" charset="0"/>
              </a:rPr>
              <a:t>Je propagace nutná?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548" y="1597360"/>
            <a:ext cx="8136904" cy="3663279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cs-CZ" sz="2800" dirty="0">
                <a:latin typeface="Dosis" panose="02010703020202060003" pitchFamily="2" charset="-18"/>
              </a:rPr>
              <a:t>Chcete-li soutěž podpořit propagací, určitě můžete. Není to ale úplně nutné 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. Propagace vám pomůže dosáhnout větších dosahů, rozšíří se mezi více lidí než bez propagace na druhou stranu… Často se mi stává, že ¾ mám organický dosah a cca ¼ z reklamy. Musíte si to otestovat na svém publiku a </a:t>
            </a:r>
            <a:r>
              <a:rPr lang="cs-CZ" sz="2800" dirty="0" err="1">
                <a:latin typeface="Dosis" panose="02010703020202060003" pitchFamily="2" charset="-18"/>
                <a:sym typeface="Wingdings" panose="05000000000000000000" pitchFamily="2" charset="2"/>
              </a:rPr>
              <a:t>rozhodout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 se, zda pro vás má propagace smysl nebo ne .</a:t>
            </a:r>
            <a:endParaRPr lang="cs-CZ" sz="2800" dirty="0">
              <a:latin typeface="Dosis" panose="0201070302020206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471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6CDC312-6267-40EB-8250-DDF23BFE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70" y="908720"/>
            <a:ext cx="5869459" cy="545083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4A0078-93AD-4A42-BC39-BAC3CC9DF951}"/>
              </a:ext>
            </a:extLst>
          </p:cNvPr>
          <p:cNvSpPr txBox="1">
            <a:spLocks/>
          </p:cNvSpPr>
          <p:nvPr/>
        </p:nvSpPr>
        <p:spPr>
          <a:xfrm>
            <a:off x="503547" y="169235"/>
            <a:ext cx="8136904" cy="75152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800" dirty="0">
                <a:latin typeface="Dosis" panose="02010703020202060003" pitchFamily="2" charset="-18"/>
              </a:rPr>
              <a:t>BEZ PROPAGACE</a:t>
            </a:r>
          </a:p>
        </p:txBody>
      </p:sp>
    </p:spTree>
    <p:extLst>
      <p:ext uri="{BB962C8B-B14F-4D97-AF65-F5344CB8AC3E}">
        <p14:creationId xmlns:p14="http://schemas.microsoft.com/office/powerpoint/2010/main" val="31479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6CDC312-6267-40EB-8250-DDF23BFE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70" y="908720"/>
            <a:ext cx="5869459" cy="545083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4A0078-93AD-4A42-BC39-BAC3CC9DF951}"/>
              </a:ext>
            </a:extLst>
          </p:cNvPr>
          <p:cNvSpPr txBox="1">
            <a:spLocks/>
          </p:cNvSpPr>
          <p:nvPr/>
        </p:nvSpPr>
        <p:spPr>
          <a:xfrm>
            <a:off x="503547" y="169235"/>
            <a:ext cx="8136904" cy="75152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800" dirty="0">
                <a:latin typeface="Dosis" panose="02010703020202060003" pitchFamily="2" charset="-18"/>
              </a:rPr>
              <a:t>BEZ PROPAGACE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A53263-B4AB-47A6-8F79-42C98AE65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1" y="868990"/>
            <a:ext cx="64674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9A594A-2C55-4E2D-9B54-55DFD59A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975" y="1052736"/>
            <a:ext cx="6042050" cy="5392463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D5B179D-E505-485C-8000-56E0FBB66FB9}"/>
              </a:ext>
            </a:extLst>
          </p:cNvPr>
          <p:cNvSpPr txBox="1">
            <a:spLocks/>
          </p:cNvSpPr>
          <p:nvPr/>
        </p:nvSpPr>
        <p:spPr>
          <a:xfrm>
            <a:off x="503547" y="169235"/>
            <a:ext cx="8136904" cy="75152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800" dirty="0">
                <a:latin typeface="Dosis" panose="02010703020202060003" pitchFamily="2" charset="-18"/>
              </a:rPr>
              <a:t>S PROPAGACÍ</a:t>
            </a:r>
          </a:p>
        </p:txBody>
      </p:sp>
    </p:spTree>
    <p:extLst>
      <p:ext uri="{BB962C8B-B14F-4D97-AF65-F5344CB8AC3E}">
        <p14:creationId xmlns:p14="http://schemas.microsoft.com/office/powerpoint/2010/main" val="3422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 rtlCol="0"/>
          <a:lstStyle/>
          <a:p>
            <a:r>
              <a:rPr lang="cs-CZ" sz="6600" dirty="0">
                <a:latin typeface="Gabriola" panose="04040605051002020D02" pitchFamily="82" charset="0"/>
              </a:rPr>
              <a:t>Co napsat do příspěvku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3663279"/>
          </a:xfrm>
        </p:spPr>
        <p:txBody>
          <a:bodyPr rtlCol="0"/>
          <a:lstStyle/>
          <a:p>
            <a:r>
              <a:rPr lang="cs-CZ" sz="2800" dirty="0">
                <a:latin typeface="Dosis" panose="02010703020202060003" pitchFamily="2" charset="-18"/>
              </a:rPr>
              <a:t>= Soutěž</a:t>
            </a:r>
          </a:p>
          <a:p>
            <a:r>
              <a:rPr lang="cs-CZ" sz="2800" dirty="0">
                <a:latin typeface="Dosis" panose="02010703020202060003" pitchFamily="2" charset="-18"/>
              </a:rPr>
              <a:t>Co mají soutěžící přesně udělat?</a:t>
            </a:r>
          </a:p>
          <a:p>
            <a:r>
              <a:rPr lang="cs-CZ" sz="2800" dirty="0">
                <a:latin typeface="Dosis" panose="02010703020202060003" pitchFamily="2" charset="-18"/>
              </a:rPr>
              <a:t>O co se soutěží (kolik cen bude uděleno).</a:t>
            </a:r>
          </a:p>
          <a:p>
            <a:r>
              <a:rPr lang="cs-CZ" sz="2800" dirty="0">
                <a:latin typeface="Dosis" panose="02010703020202060003" pitchFamily="2" charset="-18"/>
              </a:rPr>
              <a:t>Datum ukončení soutěže.</a:t>
            </a:r>
          </a:p>
          <a:p>
            <a:r>
              <a:rPr lang="cs-CZ" sz="2800" dirty="0">
                <a:latin typeface="Dosis" panose="02010703020202060003" pitchFamily="2" charset="-18"/>
              </a:rPr>
              <a:t>Odkaz na kompletní pravidla.</a:t>
            </a:r>
          </a:p>
          <a:p>
            <a:endParaRPr lang="cs-CZ" sz="2800" dirty="0">
              <a:latin typeface="Dosis" panose="02010703020202060003" pitchFamily="2" charset="-18"/>
            </a:endParaRPr>
          </a:p>
          <a:p>
            <a:r>
              <a:rPr lang="cs-CZ" sz="2800" dirty="0">
                <a:latin typeface="Dosis" panose="02010703020202060003" pitchFamily="2" charset="-18"/>
              </a:rPr>
              <a:t>Text piště s lehkostí, radostí, dejte do něj tu nejlepší energii ;) </a:t>
            </a:r>
          </a:p>
          <a:p>
            <a:pPr rtl="0">
              <a:lnSpc>
                <a:spcPct val="150000"/>
              </a:lnSpc>
            </a:pPr>
            <a:endParaRPr lang="cs-CZ" sz="2800" dirty="0">
              <a:latin typeface="Dosis" panose="0201070302020206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826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D5B179D-E505-485C-8000-56E0FBB66FB9}"/>
              </a:ext>
            </a:extLst>
          </p:cNvPr>
          <p:cNvSpPr txBox="1">
            <a:spLocks/>
          </p:cNvSpPr>
          <p:nvPr/>
        </p:nvSpPr>
        <p:spPr>
          <a:xfrm>
            <a:off x="503547" y="169235"/>
            <a:ext cx="8136904" cy="75152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800" dirty="0">
                <a:latin typeface="Dosis" panose="02010703020202060003" pitchFamily="2" charset="-18"/>
              </a:rPr>
              <a:t>HLAVNĚ HRAVĚ A S LEHKOSTÍ </a:t>
            </a:r>
            <a:r>
              <a:rPr lang="cs-CZ" sz="2800" dirty="0">
                <a:latin typeface="Dosis" panose="02010703020202060003" pitchFamily="2" charset="-18"/>
                <a:sym typeface="Wingdings" panose="05000000000000000000" pitchFamily="2" charset="2"/>
              </a:rPr>
              <a:t></a:t>
            </a:r>
            <a:endParaRPr lang="cs-CZ" sz="2800" dirty="0">
              <a:latin typeface="Dosis" panose="02010703020202060003" pitchFamily="2" charset="-18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AC4F480-5F6C-4594-9567-7AFC92A5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57" y="1124744"/>
            <a:ext cx="5520685" cy="4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slava – Předloha snímků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10017515_TF16391907_TF16391907.potx" id="{9BFD3354-2382-40E9-B867-3C11873B1086}" vid="{3B52E469-1F43-441E-9A99-5EDFF0A7DE6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Základní snímek</Template>
  <TotalTime>171</TotalTime>
  <Words>335</Words>
  <Application>Microsoft Office PowerPoint</Application>
  <PresentationFormat>Předvádění na obrazovce (4:3)</PresentationFormat>
  <Paragraphs>48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Dosis</vt:lpstr>
      <vt:lpstr>Gabriola</vt:lpstr>
      <vt:lpstr>Times New Roman</vt:lpstr>
      <vt:lpstr>Motiv Oslava – Předloha snímků</vt:lpstr>
      <vt:lpstr>Soutěže</vt:lpstr>
      <vt:lpstr>Proč pořádat soutěže?</vt:lpstr>
      <vt:lpstr>Důležité</vt:lpstr>
      <vt:lpstr>Je propagace nutná?</vt:lpstr>
      <vt:lpstr>Prezentace aplikace PowerPoint</vt:lpstr>
      <vt:lpstr>Prezentace aplikace PowerPoint</vt:lpstr>
      <vt:lpstr>Prezentace aplikace PowerPoint</vt:lpstr>
      <vt:lpstr>Co napsat do příspěvku</vt:lpstr>
      <vt:lpstr>Prezentace aplikace PowerPoint</vt:lpstr>
      <vt:lpstr>Prezentace aplikace PowerPoint</vt:lpstr>
      <vt:lpstr>Pravidla</vt:lpstr>
      <vt:lpstr>Vyhlášení</vt:lpstr>
      <vt:lpstr>Dotahování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Soutěže</dc:title>
  <dc:subject/>
  <dc:creator>Erika Čákorová</dc:creator>
  <cp:keywords/>
  <dc:description/>
  <cp:lastModifiedBy>Erika Čákorová</cp:lastModifiedBy>
  <cp:revision>10</cp:revision>
  <dcterms:created xsi:type="dcterms:W3CDTF">2019-10-17T07:21:42Z</dcterms:created>
  <dcterms:modified xsi:type="dcterms:W3CDTF">2019-10-17T10:12:46Z</dcterms:modified>
</cp:coreProperties>
</file>